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9" r:id="rId4"/>
    <p:sldId id="262" r:id="rId5"/>
    <p:sldId id="256" r:id="rId6"/>
    <p:sldId id="257" r:id="rId7"/>
    <p:sldId id="258" r:id="rId8"/>
    <p:sldId id="266" r:id="rId9"/>
    <p:sldId id="277" r:id="rId10"/>
    <p:sldId id="267" r:id="rId11"/>
    <p:sldId id="269" r:id="rId12"/>
    <p:sldId id="272" r:id="rId13"/>
    <p:sldId id="268" r:id="rId14"/>
    <p:sldId id="271" r:id="rId15"/>
    <p:sldId id="278" r:id="rId16"/>
    <p:sldId id="270" r:id="rId17"/>
    <p:sldId id="273" r:id="rId18"/>
    <p:sldId id="275" r:id="rId19"/>
    <p:sldId id="274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432E6-A07E-4BFB-8656-03A7C06E3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B084D9-8FBB-48D5-A3F0-9A86E81E9C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62D07-A9AC-4D6F-86C0-BF7E28049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ADBD8-6041-4BE8-ABF2-B929F5ED321C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F9A34-F69F-4382-B1B6-D46FEDDB1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11691-DAC2-4B1E-8F49-7DE06EAFD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1C1F-D5CF-4F7D-BAC2-2C196F71FF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255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5BB62-30C2-49D0-8422-0251181DD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5FF53-402E-427A-9210-2E7F64C3D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F3A1D-763B-43E4-B7EB-DB0EB0A89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ADBD8-6041-4BE8-ABF2-B929F5ED321C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AE788-7FF0-4257-A702-5FB68476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85058-1EAE-4E32-A089-2546AF475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1C1F-D5CF-4F7D-BAC2-2C196F71FF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94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2BA60-A793-4F33-A4A5-154BC9874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7A069-6310-4846-879C-CDD7207CD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F24E8-2D70-458F-8013-1CCE1E5ED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ADBD8-6041-4BE8-ABF2-B929F5ED321C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5CE37-C6E5-4E36-A04F-15521D98A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DECB7-AB7B-4267-9530-CEB0F8BAC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1C1F-D5CF-4F7D-BAC2-2C196F71FF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34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3F0AA-EF07-42D6-839C-87885BA94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0E2A7-D2DF-4B3A-8049-99B595CEA2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5A9B2-88C5-40E0-A912-51C330205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33E47-3E1F-4EFD-9AB2-9BA68010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ADBD8-6041-4BE8-ABF2-B929F5ED321C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FE13F3-F555-4D84-8CE4-52E5890F7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3FB9EE-1260-4A36-B85E-AA76ED618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1C1F-D5CF-4F7D-BAC2-2C196F71FF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565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73A3B-4669-4215-8D35-6D85EA4EF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AA382-D20A-4ED2-B47E-2B90A89A0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B76D5F-63AF-4BA1-9142-F6E32993DE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093AC2-444F-474E-8827-3181EFE960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F53247-0717-4E6B-B16B-844BBF6BBA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7E7196-AFB3-4966-A4E1-66ED4C8A7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ADBD8-6041-4BE8-ABF2-B929F5ED321C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F7F033-D14C-4E24-B601-EB6CBA860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6768F5-8F23-41D7-A71C-CC183D82E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1C1F-D5CF-4F7D-BAC2-2C196F71FF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384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72216-81F0-48ED-AB39-86E260E4C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B2620C-B8E8-4FCF-855F-027858ADE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ADBD8-6041-4BE8-ABF2-B929F5ED321C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FDECE3-9B9E-4855-9F18-CF0E3E78E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57E43F-3136-4B84-B839-9C71739A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1C1F-D5CF-4F7D-BAC2-2C196F71FF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090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45D7A3-900A-43BF-B03E-819302F88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ADBD8-6041-4BE8-ABF2-B929F5ED321C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02F78E-DE64-4814-9254-08DD25DE8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5FC6F-440B-416C-9EF5-BE674682D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1C1F-D5CF-4F7D-BAC2-2C196F71FF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354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7C088-1B60-4A8C-AAF4-E80DDF1D2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0BB9C-D8E4-4651-BE01-43D0B1E83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B1CD9-899B-44FD-BF21-33B102F5B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13A0B5-BB16-48E8-9C87-F873DA4ED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ADBD8-6041-4BE8-ABF2-B929F5ED321C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F2D4D-34F9-46E9-9DB2-74D3BBF66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18C1C5-38FF-4639-ABE7-7CCB0F03E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1C1F-D5CF-4F7D-BAC2-2C196F71FF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971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3AF6-6AF4-4224-9D5E-B3EEED27D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0F7AFE-5CD0-4273-BB23-695A55B187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F4D89-25C0-4A35-9CC5-5E8975409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EAF88-7B83-4636-A6F2-7D8E5402C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ADBD8-6041-4BE8-ABF2-B929F5ED321C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9340F-FAA3-402C-BC87-B3B81642E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9F41AC-F36C-4C31-A7BB-516B130AF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1C1F-D5CF-4F7D-BAC2-2C196F71FF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518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E4AE-08D3-470C-A64D-EF1B2694A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C5E3C0-01D2-4772-A4E5-4F172AEF7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9D1DC-B720-4A95-B63D-54D39F4AB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ADBD8-6041-4BE8-ABF2-B929F5ED321C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D41D1-499C-406F-B9CB-F86F60852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2A151-06B0-474F-8EA0-8973E86A2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1C1F-D5CF-4F7D-BAC2-2C196F71FF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35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84DE48-D214-4A5C-8F17-424C4D3B5B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F640A-B47C-4D70-AB18-7D8D9123C0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D019A-106A-479B-86A6-E932D117B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ADBD8-6041-4BE8-ABF2-B929F5ED321C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0C690-935A-4CA9-B70D-6D5774B1F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2E879-AFF4-44B9-A507-024BF008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1C1F-D5CF-4F7D-BAC2-2C196F71FF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461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608864-BD1D-466D-AF47-4C130DDCB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ACB1E-3FE8-413A-9859-37668DD02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22120-A36B-4DD6-94DF-FFEF418484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ADBD8-6041-4BE8-ABF2-B929F5ED321C}" type="datetimeFigureOut">
              <a:rPr lang="en-GB" smtClean="0"/>
              <a:t>18/06/2020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1D374-37A7-4A30-B88F-FB3192AED1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1BF76-3546-41F0-997C-03A52B297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B1C1F-D5CF-4F7D-BAC2-2C196F71FF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530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bbc.co.uk/newsround/3764585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bc.co.uk/teach/class-clips-video/history-ks3-ks4-1066/zrnd7nb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hyperlink" Target="https://www.bbc.co.uk/bitesize/clips/zmc9wm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hyperlink" Target="https://www.curriculumvisions.com/indexHistory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hyperlink" Target="https://www.curriculumvisions.com/indexHistory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87A448C-3B81-4280-954A-0DEE4FBD2C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24" r="38311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CA0685-C862-48BD-AAA3-02A4D8AD9C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328" y="640082"/>
            <a:ext cx="6274591" cy="3351602"/>
          </a:xfrm>
        </p:spPr>
        <p:txBody>
          <a:bodyPr>
            <a:normAutofit/>
          </a:bodyPr>
          <a:lstStyle/>
          <a:p>
            <a:pPr algn="l"/>
            <a:r>
              <a:rPr lang="en-GB">
                <a:solidFill>
                  <a:schemeClr val="bg1"/>
                </a:solidFill>
              </a:rPr>
              <a:t>Battle, Conflict and Events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0BB214C-BBEB-4F60-B444-FCD8691059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7327" y="4156276"/>
            <a:ext cx="6274592" cy="2061645"/>
          </a:xfrm>
        </p:spPr>
        <p:txBody>
          <a:bodyPr>
            <a:normAutofit/>
          </a:bodyPr>
          <a:lstStyle/>
          <a:p>
            <a:pPr algn="l"/>
            <a:r>
              <a:rPr lang="en-GB">
                <a:solidFill>
                  <a:schemeClr val="bg1"/>
                </a:solidFill>
              </a:rPr>
              <a:t>Study five past monarchs through time</a:t>
            </a:r>
          </a:p>
        </p:txBody>
      </p:sp>
    </p:spTree>
    <p:extLst>
      <p:ext uri="{BB962C8B-B14F-4D97-AF65-F5344CB8AC3E}">
        <p14:creationId xmlns:p14="http://schemas.microsoft.com/office/powerpoint/2010/main" val="341985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CF12613A-5384-4FB1-A5E2-8CECA703E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0" y="-38690"/>
            <a:ext cx="4799077" cy="689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149A9-CB86-4827-8132-48763D9D9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300" y="3917950"/>
            <a:ext cx="2667000" cy="132556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GB" dirty="0"/>
              <a:t>Norman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C7B45EC-402B-49C5-8766-B398BAC700D9}"/>
              </a:ext>
            </a:extLst>
          </p:cNvPr>
          <p:cNvSpPr txBox="1">
            <a:spLocks/>
          </p:cNvSpPr>
          <p:nvPr/>
        </p:nvSpPr>
        <p:spPr>
          <a:xfrm>
            <a:off x="5200650" y="3186905"/>
            <a:ext cx="2667000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Viking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BD7989-82A6-4E34-8BAE-58D616215001}"/>
              </a:ext>
            </a:extLst>
          </p:cNvPr>
          <p:cNvSpPr txBox="1">
            <a:spLocks/>
          </p:cNvSpPr>
          <p:nvPr/>
        </p:nvSpPr>
        <p:spPr>
          <a:xfrm>
            <a:off x="1270000" y="2630487"/>
            <a:ext cx="2667000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Roman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53AC66-9BA2-4975-8B8F-3CF498E9D2F3}"/>
              </a:ext>
            </a:extLst>
          </p:cNvPr>
          <p:cNvSpPr txBox="1">
            <a:spLocks/>
          </p:cNvSpPr>
          <p:nvPr/>
        </p:nvSpPr>
        <p:spPr>
          <a:xfrm>
            <a:off x="8407400" y="923925"/>
            <a:ext cx="2667000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Stone-Age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2112BC1-F132-4F33-9181-64E2604FA229}"/>
              </a:ext>
            </a:extLst>
          </p:cNvPr>
          <p:cNvSpPr txBox="1">
            <a:spLocks/>
          </p:cNvSpPr>
          <p:nvPr/>
        </p:nvSpPr>
        <p:spPr>
          <a:xfrm>
            <a:off x="6096000" y="5064125"/>
            <a:ext cx="2667000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Iron-Age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1572DF0-E33C-4E4A-832F-0B35AF22B524}"/>
              </a:ext>
            </a:extLst>
          </p:cNvPr>
          <p:cNvSpPr txBox="1">
            <a:spLocks/>
          </p:cNvSpPr>
          <p:nvPr/>
        </p:nvSpPr>
        <p:spPr>
          <a:xfrm>
            <a:off x="838200" y="5394325"/>
            <a:ext cx="2667000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Victorian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40E5A3F-BBCB-4AD6-BEBE-C668FF91F137}"/>
              </a:ext>
            </a:extLst>
          </p:cNvPr>
          <p:cNvSpPr txBox="1">
            <a:spLocks/>
          </p:cNvSpPr>
          <p:nvPr/>
        </p:nvSpPr>
        <p:spPr>
          <a:xfrm>
            <a:off x="406400" y="434181"/>
            <a:ext cx="5194300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u="sng" dirty="0"/>
              <a:t>Put these in order</a:t>
            </a:r>
          </a:p>
        </p:txBody>
      </p:sp>
    </p:spTree>
    <p:extLst>
      <p:ext uri="{BB962C8B-B14F-4D97-AF65-F5344CB8AC3E}">
        <p14:creationId xmlns:p14="http://schemas.microsoft.com/office/powerpoint/2010/main" val="1217390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149A9-CB86-4827-8132-48763D9D9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1600" y="3374207"/>
            <a:ext cx="2038350" cy="110966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GB" dirty="0"/>
              <a:t>Norman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C7B45EC-402B-49C5-8766-B398BAC700D9}"/>
              </a:ext>
            </a:extLst>
          </p:cNvPr>
          <p:cNvSpPr txBox="1">
            <a:spLocks/>
          </p:cNvSpPr>
          <p:nvPr/>
        </p:nvSpPr>
        <p:spPr>
          <a:xfrm>
            <a:off x="6007100" y="3378183"/>
            <a:ext cx="1571625" cy="11096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Viking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BD7989-82A6-4E34-8BAE-58D616215001}"/>
              </a:ext>
            </a:extLst>
          </p:cNvPr>
          <p:cNvSpPr txBox="1">
            <a:spLocks/>
          </p:cNvSpPr>
          <p:nvPr/>
        </p:nvSpPr>
        <p:spPr>
          <a:xfrm>
            <a:off x="3825875" y="3378183"/>
            <a:ext cx="2038350" cy="11096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Roman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53AC66-9BA2-4975-8B8F-3CF498E9D2F3}"/>
              </a:ext>
            </a:extLst>
          </p:cNvPr>
          <p:cNvSpPr txBox="1">
            <a:spLocks/>
          </p:cNvSpPr>
          <p:nvPr/>
        </p:nvSpPr>
        <p:spPr>
          <a:xfrm>
            <a:off x="127000" y="3399624"/>
            <a:ext cx="1841500" cy="11048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Stone-Age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2112BC1-F132-4F33-9181-64E2604FA229}"/>
              </a:ext>
            </a:extLst>
          </p:cNvPr>
          <p:cNvSpPr txBox="1">
            <a:spLocks/>
          </p:cNvSpPr>
          <p:nvPr/>
        </p:nvSpPr>
        <p:spPr>
          <a:xfrm>
            <a:off x="2111375" y="3399623"/>
            <a:ext cx="1571625" cy="11048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Iron-Age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1572DF0-E33C-4E4A-832F-0B35AF22B524}"/>
              </a:ext>
            </a:extLst>
          </p:cNvPr>
          <p:cNvSpPr txBox="1">
            <a:spLocks/>
          </p:cNvSpPr>
          <p:nvPr/>
        </p:nvSpPr>
        <p:spPr>
          <a:xfrm>
            <a:off x="9902825" y="3382931"/>
            <a:ext cx="2038350" cy="110966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dirty="0"/>
              <a:t>Victorian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40E5A3F-BBCB-4AD6-BEBE-C668FF91F137}"/>
              </a:ext>
            </a:extLst>
          </p:cNvPr>
          <p:cNvSpPr txBox="1">
            <a:spLocks/>
          </p:cNvSpPr>
          <p:nvPr/>
        </p:nvSpPr>
        <p:spPr>
          <a:xfrm>
            <a:off x="406400" y="434181"/>
            <a:ext cx="5194300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u="sng" dirty="0"/>
              <a:t>Put these in order</a:t>
            </a:r>
          </a:p>
        </p:txBody>
      </p:sp>
    </p:spTree>
    <p:extLst>
      <p:ext uri="{BB962C8B-B14F-4D97-AF65-F5344CB8AC3E}">
        <p14:creationId xmlns:p14="http://schemas.microsoft.com/office/powerpoint/2010/main" val="2519301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97259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E1E4D1-EF2B-4068-8362-2C2941CC9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7007" y="657860"/>
            <a:ext cx="3377183" cy="3681976"/>
          </a:xfrm>
          <a:noFill/>
        </p:spPr>
        <p:txBody>
          <a:bodyPr>
            <a:normAutofit/>
          </a:bodyPr>
          <a:lstStyle/>
          <a:p>
            <a:pPr algn="l"/>
            <a:r>
              <a:rPr lang="en-GB" sz="4400" dirty="0">
                <a:solidFill>
                  <a:schemeClr val="bg1"/>
                </a:solidFill>
              </a:rPr>
              <a:t>William 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A92BAE-CA6F-4DF4-900D-2EBF33717E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0" y="4460487"/>
            <a:ext cx="4038599" cy="1757433"/>
          </a:xfrm>
          <a:noFill/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chemeClr val="bg1"/>
                </a:solidFill>
              </a:rPr>
              <a:t>William the Conqueror</a:t>
            </a:r>
          </a:p>
        </p:txBody>
      </p:sp>
      <p:pic>
        <p:nvPicPr>
          <p:cNvPr id="1026" name="Picture 2" descr="10 Things You May Not Know About William the Conqueror - HISTORY">
            <a:extLst>
              <a:ext uri="{FF2B5EF4-FFF2-40B4-BE49-F238E27FC236}">
                <a16:creationId xmlns:a16="http://schemas.microsoft.com/office/drawing/2014/main" id="{90AD2BA2-0426-42FA-87A8-22F222E379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3" r="2033"/>
          <a:stretch/>
        </p:blipFill>
        <p:spPr bwMode="auto">
          <a:xfrm>
            <a:off x="4654297" y="10"/>
            <a:ext cx="753770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07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arlamagne, William the Conqueror, King John I -">
            <a:extLst>
              <a:ext uri="{FF2B5EF4-FFF2-40B4-BE49-F238E27FC236}">
                <a16:creationId xmlns:a16="http://schemas.microsoft.com/office/drawing/2014/main" id="{6032EA5A-7953-4482-B057-7C604A8499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" r="2931"/>
          <a:stretch/>
        </p:blipFill>
        <p:spPr bwMode="auto">
          <a:xfrm>
            <a:off x="20" y="10"/>
            <a:ext cx="46372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00F68-3D44-4A7E-8609-3AD2AFA27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6228" y="1592582"/>
            <a:ext cx="6274591" cy="33516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 dirty="0">
                <a:solidFill>
                  <a:schemeClr val="bg1"/>
                </a:solidFill>
              </a:rPr>
              <a:t>How is William I remembered?</a:t>
            </a:r>
            <a:br>
              <a:rPr lang="en-US" sz="4700" dirty="0">
                <a:solidFill>
                  <a:schemeClr val="bg1"/>
                </a:solidFill>
              </a:rPr>
            </a:br>
            <a:br>
              <a:rPr lang="en-US" sz="4700" dirty="0">
                <a:solidFill>
                  <a:schemeClr val="bg1"/>
                </a:solidFill>
              </a:rPr>
            </a:br>
            <a:r>
              <a:rPr lang="en-US" sz="4700" dirty="0">
                <a:solidFill>
                  <a:schemeClr val="bg1"/>
                </a:solidFill>
              </a:rPr>
              <a:t>What legacy did he leave?</a:t>
            </a:r>
          </a:p>
        </p:txBody>
      </p:sp>
    </p:spTree>
    <p:extLst>
      <p:ext uri="{BB962C8B-B14F-4D97-AF65-F5344CB8AC3E}">
        <p14:creationId xmlns:p14="http://schemas.microsoft.com/office/powerpoint/2010/main" val="3352107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illiam the Conqueror - Weddington Castle">
            <a:extLst>
              <a:ext uri="{FF2B5EF4-FFF2-40B4-BE49-F238E27FC236}">
                <a16:creationId xmlns:a16="http://schemas.microsoft.com/office/drawing/2014/main" id="{8427D75C-AD0C-4A6C-B68F-29ABA36A13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r="7382" b="1"/>
          <a:stretch/>
        </p:blipFill>
        <p:spPr bwMode="auto">
          <a:xfrm>
            <a:off x="20" y="10"/>
            <a:ext cx="463971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AA74F-BFF9-4D43-90F7-E18C275F4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4540" y="1598676"/>
            <a:ext cx="6172200" cy="38587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The first Norman king of England. He reigned from 1066 until his death in 1087.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5E4DD08-44E7-4AC5-AA5A-3E6BBA549F8A}"/>
              </a:ext>
            </a:extLst>
          </p:cNvPr>
          <p:cNvSpPr txBox="1">
            <a:spLocks/>
          </p:cNvSpPr>
          <p:nvPr/>
        </p:nvSpPr>
        <p:spPr>
          <a:xfrm>
            <a:off x="7254320" y="5946140"/>
            <a:ext cx="4937660" cy="6959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000" dirty="0"/>
              <a:t>*Norman: From France</a:t>
            </a:r>
          </a:p>
        </p:txBody>
      </p:sp>
    </p:spTree>
    <p:extLst>
      <p:ext uri="{BB962C8B-B14F-4D97-AF65-F5344CB8AC3E}">
        <p14:creationId xmlns:p14="http://schemas.microsoft.com/office/powerpoint/2010/main" val="1267118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845A1-7703-4726-BE43-E07EB1DB2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The Battle of Hastings: Click here</a:t>
            </a:r>
            <a:endParaRPr lang="en-GB" dirty="0"/>
          </a:p>
        </p:txBody>
      </p:sp>
      <p:pic>
        <p:nvPicPr>
          <p:cNvPr id="3" name="Picture 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271" y="1928812"/>
            <a:ext cx="4688822" cy="420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3A845A1-7703-4726-BE43-E07EB1DB2275}"/>
              </a:ext>
            </a:extLst>
          </p:cNvPr>
          <p:cNvSpPr txBox="1">
            <a:spLocks/>
          </p:cNvSpPr>
          <p:nvPr/>
        </p:nvSpPr>
        <p:spPr>
          <a:xfrm>
            <a:off x="372035" y="4242360"/>
            <a:ext cx="499334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hlinkClick r:id="rId4"/>
              </a:rPr>
              <a:t>The Battle of Hastings: Click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4214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59025"/>
          </a:xfrm>
        </p:spPr>
        <p:txBody>
          <a:bodyPr>
            <a:normAutofit/>
          </a:bodyPr>
          <a:lstStyle/>
          <a:p>
            <a:r>
              <a:rPr lang="en-GB" dirty="0"/>
              <a:t>What was the name of the battle?</a:t>
            </a:r>
            <a:br>
              <a:rPr lang="en-GB" dirty="0"/>
            </a:b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3413125"/>
            <a:ext cx="10515600" cy="2359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Who won?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280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Bayeux Tapestry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story of the battle.</a:t>
            </a:r>
            <a:r>
              <a:rPr lang="en-GB" dirty="0">
                <a:hlinkClick r:id="rId2"/>
              </a:rPr>
              <a:t> Click here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0"/>
          <a:stretch/>
        </p:blipFill>
        <p:spPr>
          <a:xfrm>
            <a:off x="2148134" y="3367191"/>
            <a:ext cx="7895732" cy="33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35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So, William has won the battle what next?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Westminster Abbey</a:t>
            </a:r>
          </a:p>
          <a:p>
            <a:r>
              <a:rPr lang="en-GB" sz="4400" dirty="0"/>
              <a:t>Norman Forts</a:t>
            </a:r>
          </a:p>
          <a:p>
            <a:r>
              <a:rPr lang="en-GB" sz="4400" dirty="0"/>
              <a:t>The Domesday Book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5" t="25067" r="6641"/>
          <a:stretch/>
        </p:blipFill>
        <p:spPr>
          <a:xfrm>
            <a:off x="0" y="4243127"/>
            <a:ext cx="4439100" cy="2614873"/>
          </a:xfrm>
          <a:prstGeom prst="rect">
            <a:avLst/>
          </a:prstGeom>
        </p:spPr>
      </p:pic>
      <p:pic>
        <p:nvPicPr>
          <p:cNvPr id="1026" name="Picture 2" descr="Dov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100" y="4243127"/>
            <a:ext cx="3866700" cy="263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omesday Book | Discover Domesda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4" t="-1447" r="11433" b="1447"/>
          <a:stretch/>
        </p:blipFill>
        <p:spPr bwMode="auto">
          <a:xfrm>
            <a:off x="8305800" y="4243127"/>
            <a:ext cx="3886200" cy="263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62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Domesday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Great Survey</a:t>
            </a:r>
          </a:p>
          <a:p>
            <a:r>
              <a:rPr lang="en-GB" sz="3600" dirty="0"/>
              <a:t>Record of belongings so that taxes can be calculated</a:t>
            </a:r>
          </a:p>
          <a:p>
            <a:r>
              <a:rPr lang="en-GB" sz="3600" dirty="0"/>
              <a:t>Begun 1085 and completed in 1086</a:t>
            </a:r>
          </a:p>
        </p:txBody>
      </p:sp>
    </p:spTree>
    <p:extLst>
      <p:ext uri="{BB962C8B-B14F-4D97-AF65-F5344CB8AC3E}">
        <p14:creationId xmlns:p14="http://schemas.microsoft.com/office/powerpoint/2010/main" val="3327389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The Domesday Book</a:t>
            </a:r>
            <a:endParaRPr lang="en-GB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882" y="2019300"/>
            <a:ext cx="9727572" cy="3981450"/>
          </a:xfrm>
        </p:spPr>
      </p:pic>
    </p:spTree>
    <p:extLst>
      <p:ext uri="{BB962C8B-B14F-4D97-AF65-F5344CB8AC3E}">
        <p14:creationId xmlns:p14="http://schemas.microsoft.com/office/powerpoint/2010/main" val="960503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The Domesday Book</a:t>
            </a:r>
            <a:endParaRPr lang="en-GB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75" y="2209800"/>
            <a:ext cx="10490342" cy="3714750"/>
          </a:xfrm>
        </p:spPr>
      </p:pic>
    </p:spTree>
    <p:extLst>
      <p:ext uri="{BB962C8B-B14F-4D97-AF65-F5344CB8AC3E}">
        <p14:creationId xmlns:p14="http://schemas.microsoft.com/office/powerpoint/2010/main" val="1989747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59025"/>
          </a:xfrm>
        </p:spPr>
        <p:txBody>
          <a:bodyPr>
            <a:normAutofit/>
          </a:bodyPr>
          <a:lstStyle/>
          <a:p>
            <a:r>
              <a:rPr lang="en-GB" dirty="0"/>
              <a:t>What was the book called?</a:t>
            </a:r>
            <a:br>
              <a:rPr lang="en-GB" dirty="0"/>
            </a:b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233612"/>
            <a:ext cx="10515600" cy="2359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When was it started and finished?</a:t>
            </a:r>
            <a:br>
              <a:rPr lang="en-GB" dirty="0"/>
            </a:br>
            <a:endParaRPr lang="en-GB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4592637"/>
            <a:ext cx="10515600" cy="2359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What did it record and why?</a:t>
            </a:r>
          </a:p>
        </p:txBody>
      </p:sp>
    </p:spTree>
    <p:extLst>
      <p:ext uri="{BB962C8B-B14F-4D97-AF65-F5344CB8AC3E}">
        <p14:creationId xmlns:p14="http://schemas.microsoft.com/office/powerpoint/2010/main" val="18501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GB" u="sng" dirty="0"/>
              <a:t>Thursday 18</a:t>
            </a:r>
            <a:r>
              <a:rPr lang="en-GB" u="sng" baseline="30000" dirty="0"/>
              <a:t>th</a:t>
            </a:r>
            <a:r>
              <a:rPr lang="en-GB" u="sng" dirty="0"/>
              <a:t> June</a:t>
            </a:r>
            <a:br>
              <a:rPr lang="en-GB" u="sng" dirty="0"/>
            </a:br>
            <a:r>
              <a:rPr lang="en-GB" u="sng" dirty="0"/>
              <a:t>OBJ: What was the legacy of William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90799"/>
            <a:ext cx="10515600" cy="35861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Write a short explanation of William’s legacy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/>
              <a:t>The Bayeux Tapestry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/>
              <a:t>The Domesday Book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Choose a sequence of events, life in lockdown for example, and draw or paint your own </a:t>
            </a:r>
            <a:r>
              <a:rPr lang="en-GB"/>
              <a:t>‘tapestry’.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486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Bayeux Tapestry - Ancient History Encyclo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705731"/>
            <a:ext cx="10953749" cy="572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807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irst Meal/BIshop Odo Blessing the Feast, Bayeux Tapestry Flashcards |  Quizl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62" y="492125"/>
            <a:ext cx="10950637" cy="558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612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ile:Bayeux horses boats.jpg - Wikimedia Commons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862" y="671511"/>
            <a:ext cx="8894138" cy="590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730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Quick 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What was the name of the Battle where Harold was beaten?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What was the tapestry called?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What does Domesday mean?</a:t>
            </a:r>
          </a:p>
        </p:txBody>
      </p:sp>
    </p:spTree>
    <p:extLst>
      <p:ext uri="{BB962C8B-B14F-4D97-AF65-F5344CB8AC3E}">
        <p14:creationId xmlns:p14="http://schemas.microsoft.com/office/powerpoint/2010/main" val="362836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248</Words>
  <Application>Microsoft Office PowerPoint</Application>
  <PresentationFormat>Widescreen</PresentationFormat>
  <Paragraphs>49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Battle, Conflict and Events</vt:lpstr>
      <vt:lpstr>PowerPoint Presentation</vt:lpstr>
      <vt:lpstr>Norman</vt:lpstr>
      <vt:lpstr>Norman</vt:lpstr>
      <vt:lpstr>William I</vt:lpstr>
      <vt:lpstr>How is William I remembered?  What legacy did he leave?</vt:lpstr>
      <vt:lpstr>PowerPoint Presentation</vt:lpstr>
      <vt:lpstr>The Battle of Hastings: Click here</vt:lpstr>
      <vt:lpstr>What was the name of the battle? </vt:lpstr>
      <vt:lpstr>The Bayeux Tapestry</vt:lpstr>
      <vt:lpstr>So, William has won the battle what next?</vt:lpstr>
      <vt:lpstr>The Domesday Survey</vt:lpstr>
      <vt:lpstr>The Domesday Book</vt:lpstr>
      <vt:lpstr>The Domesday Book</vt:lpstr>
      <vt:lpstr>What was the book called? </vt:lpstr>
      <vt:lpstr>Thursday 18th June OBJ: What was the legacy of William I?</vt:lpstr>
      <vt:lpstr>PowerPoint Presentation</vt:lpstr>
      <vt:lpstr>PowerPoint Presentation</vt:lpstr>
      <vt:lpstr>PowerPoint Presentation</vt:lpstr>
      <vt:lpstr>Quick quiz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Battle, Conflict and Events</dc:title>
  <dc:creator>Nancy Fletcher</dc:creator>
  <cp:lastModifiedBy>Nancy Fletcher</cp:lastModifiedBy>
  <cp:revision>15</cp:revision>
  <dcterms:created xsi:type="dcterms:W3CDTF">2020-06-13T11:32:39Z</dcterms:created>
  <dcterms:modified xsi:type="dcterms:W3CDTF">2020-06-18T18:11:55Z</dcterms:modified>
</cp:coreProperties>
</file>