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613" r:id="rId3"/>
    <p:sldId id="919" r:id="rId4"/>
    <p:sldId id="921" r:id="rId5"/>
    <p:sldId id="920" r:id="rId6"/>
    <p:sldId id="926" r:id="rId7"/>
    <p:sldId id="923" r:id="rId8"/>
    <p:sldId id="924" r:id="rId9"/>
    <p:sldId id="925" r:id="rId10"/>
    <p:sldId id="927" r:id="rId1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2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A8FF0-2E57-45E7-91BB-7DB5E53CA2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D8E2EB-308C-49F1-A18D-8CE301FF73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DF768-3FDF-4E3E-AAC1-8AA04B77A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B6838-5E2F-416A-B7DC-64B00B2AD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2AD5B-0F60-48C2-B579-C8348ED06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461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2AE92-FDBF-471A-9686-9A5187B0F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801DA-98F7-4F89-9C6C-7C3FAD06D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1FFF5-6656-4579-8A95-EBD41DB4B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3388D-B15C-4081-9DD3-81C02CDB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7918B-3BB6-4C58-AA73-33AA31D12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612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1A034-CA2F-488D-BF0A-C976F8470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C4B34-1CCC-48D1-B431-1878DABF2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B8992-F3AA-41D4-8982-3390A391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A747D-6E58-4C4C-94E8-15DC8F68C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E71B1-7935-4EBF-9167-90A4D0D7E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01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5F763-C0D4-4457-8E54-0D8974B3F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5743C-DF48-41EF-A3B2-CD22245F0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48736B-FFE7-4804-A134-1EE8AE0C8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2CAB2-01BE-4742-A9F1-38A8AE516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2C3EB-C4B3-472F-ADA3-9DBC2BC71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1531D3-A53C-47D0-BE5C-69D12BE80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74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5389A-9958-4704-98C5-21DBF6C21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70831-1EFC-4E0D-978C-0B5D7A09B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342C2F-F295-4407-B6D6-4E59FF497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25DBB7-42C5-41CF-9217-2CA1E30C8C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23D01B-66C1-414E-AE86-DD98180D2C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4EB049-5321-443C-8E36-117F375A3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57337-094A-47A9-BEA4-AEB3FE4A8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6892F-755F-4DF1-99EC-CEB972B3C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764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AB3B2-417F-47EF-9091-DE7C2A424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A247D3-CADC-4BCF-B5C6-BB5445ACD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C16D1E-BAA6-49AF-A1F8-04362A376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C5D2D7-3E0B-4BE7-ADF4-5BD17715D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450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F09F56-D78E-4076-AA08-A2289BDEF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C0A249-B764-40A6-94AD-AF5CC7E9A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6570D-E960-4331-A9F8-44262C20A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27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080CB-F587-4E5D-89C3-E13F9BB69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92264-8D24-4EF9-9AF3-BF033B371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45D67-A6DB-4D75-84FB-E6BB6EC0F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B9D322-7C67-4ABC-ADD3-5869495CC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98EB5-FECA-410C-B4CB-EDE643ED9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5F2C2-7D73-4564-AA42-DE6D6E5DC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272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04A4E-DA16-4947-9A35-F909B01C1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3F4D4B-34CC-41CE-B35A-C6F0A6BFBC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2D82F-E959-428B-A5A4-850CD7BB9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67397-7224-479B-8BF9-9BF151DCE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D2A13-4091-48E7-A6D1-1CD50D830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13E27D-F684-4AC5-8E30-CC5DF97E3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072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D78BD-E4AD-4C17-9AFA-FFB1B64DB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CE3A2F-E0D3-47C4-B1C3-74F20D53C3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16D25-2B92-4548-93E2-6C92BD447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22326-888C-445F-B5A8-887EE90AF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B0B1D-EED0-4354-B696-03DAF3C8D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289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DDB007-66A7-447E-904B-DB9AFBAFBA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18FDE-9754-42E1-B2CB-9A816255B1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E2BE8-E652-46E1-83EB-70802CD20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65D4D-0FA0-4A74-A319-823C348ED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0AA9F-39EF-4224-BF7E-05D61B759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359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6F77E4-E09B-4641-8BAF-7E4F93A4E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C97CA-4108-4B2F-95E7-8412BD63F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19115-B3E8-4398-AC40-B37E446DC1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7D3E6-C95C-4959-8ABD-2B7FE277DB2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3BF6E-7E4B-40DE-A090-034434798E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F2161-42FD-4366-948E-54A7D1FDF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FDE5B-06F6-4257-9836-99C1230635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49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n-GB" dirty="0"/>
              <a:t>Maths Autumn </a:t>
            </a:r>
            <a:br>
              <a:rPr lang="en-GB" dirty="0"/>
            </a:br>
            <a:r>
              <a:rPr lang="en-GB" dirty="0"/>
              <a:t>Week 3 </a:t>
            </a: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Image result for maths">
            <a:extLst>
              <a:ext uri="{FF2B5EF4-FFF2-40B4-BE49-F238E27FC236}">
                <a16:creationId xmlns:a16="http://schemas.microsoft.com/office/drawing/2014/main" id="{8CAC7566-A455-4CDF-8ED8-D0B085B14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r="28954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473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0968" y="1783959"/>
            <a:ext cx="5801012" cy="2889114"/>
          </a:xfrm>
        </p:spPr>
        <p:txBody>
          <a:bodyPr anchor="b">
            <a:normAutofit/>
          </a:bodyPr>
          <a:lstStyle/>
          <a:p>
            <a:pPr algn="l"/>
            <a:r>
              <a:rPr lang="en-GB" sz="9600" dirty="0"/>
              <a:t>Calculation</a:t>
            </a: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Image result for maths">
            <a:extLst>
              <a:ext uri="{FF2B5EF4-FFF2-40B4-BE49-F238E27FC236}">
                <a16:creationId xmlns:a16="http://schemas.microsoft.com/office/drawing/2014/main" id="{8CAC7566-A455-4CDF-8ED8-D0B085B14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r="28954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419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81004B69-ECDF-4D36-886C-D45325FD4058}"/>
              </a:ext>
            </a:extLst>
          </p:cNvPr>
          <p:cNvSpPr txBox="1">
            <a:spLocks/>
          </p:cNvSpPr>
          <p:nvPr/>
        </p:nvSpPr>
        <p:spPr>
          <a:xfrm>
            <a:off x="927100" y="2762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GB" sz="3600" u="sng" dirty="0"/>
              <a:t>11.06.2020</a:t>
            </a:r>
            <a:br>
              <a:rPr lang="en-GB" sz="3600" u="sng" dirty="0"/>
            </a:br>
            <a:r>
              <a:rPr lang="en-GB" sz="3600" u="sng" dirty="0"/>
              <a:t>OBJ: Missing numbers addition Straightforward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779588"/>
            <a:ext cx="2038350" cy="2163762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GB" sz="3600" dirty="0"/>
              <a:t>+24</a:t>
            </a:r>
          </a:p>
          <a:p>
            <a:pPr marL="0" indent="0" algn="r">
              <a:buNone/>
            </a:pPr>
            <a:r>
              <a:rPr lang="en-GB" sz="3600" u="sng" dirty="0"/>
              <a:t>32</a:t>
            </a:r>
          </a:p>
          <a:p>
            <a:pPr marL="0" indent="0" algn="r">
              <a:buNone/>
            </a:pPr>
            <a:r>
              <a:rPr lang="en-GB" sz="3600" u="sng" dirty="0"/>
              <a:t>5_</a:t>
            </a:r>
          </a:p>
          <a:p>
            <a:pPr marL="0" indent="0" algn="r">
              <a:buNone/>
            </a:pPr>
            <a:endParaRPr lang="en-GB" sz="3600" u="sng" dirty="0"/>
          </a:p>
          <a:p>
            <a:pPr marL="0" indent="0" algn="r">
              <a:buNone/>
            </a:pPr>
            <a:endParaRPr lang="en-GB" sz="3600" u="sng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4351338"/>
            <a:ext cx="2038350" cy="2163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GB" sz="3600" dirty="0"/>
              <a:t>+52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3600" u="sng" dirty="0"/>
              <a:t>_2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3600" u="sng" dirty="0"/>
              <a:t>9_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en-GB" sz="3600" u="sng" dirty="0"/>
          </a:p>
          <a:p>
            <a:pPr marL="0" indent="0" algn="r">
              <a:buFont typeface="Arial" panose="020B0604020202020204" pitchFamily="34" charset="0"/>
              <a:buNone/>
            </a:pPr>
            <a:endParaRPr lang="en-GB" sz="3600" u="sng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333750" y="1779588"/>
            <a:ext cx="2038350" cy="2163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GB" sz="3600" dirty="0"/>
              <a:t>+84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3600" u="sng" dirty="0"/>
              <a:t>1_  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3600" u="sng" dirty="0"/>
              <a:t>97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en-GB" sz="3600" u="sng" dirty="0"/>
          </a:p>
          <a:p>
            <a:pPr marL="0" indent="0" algn="r">
              <a:buFont typeface="Arial" panose="020B0604020202020204" pitchFamily="34" charset="0"/>
              <a:buNone/>
            </a:pPr>
            <a:endParaRPr lang="en-GB" sz="3600" u="sng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467100" y="4385470"/>
            <a:ext cx="2038350" cy="2163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GB" sz="3600" dirty="0"/>
              <a:t>+63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3600" u="sng" dirty="0"/>
              <a:t>1_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3600" u="sng" dirty="0"/>
              <a:t>7_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en-GB" sz="3600" u="sng" dirty="0"/>
          </a:p>
          <a:p>
            <a:pPr marL="0" indent="0" algn="r">
              <a:buFont typeface="Arial" panose="020B0604020202020204" pitchFamily="34" charset="0"/>
              <a:buNone/>
            </a:pPr>
            <a:endParaRPr lang="en-GB" sz="3600" u="sng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515100" y="1779588"/>
            <a:ext cx="2038350" cy="2163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GB" sz="3600" dirty="0"/>
              <a:t>+_3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3600" u="sng" dirty="0"/>
              <a:t>1_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3600" u="sng" dirty="0"/>
              <a:t>55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en-GB" sz="3600" u="sng" dirty="0"/>
          </a:p>
          <a:p>
            <a:pPr marL="0" indent="0" algn="r">
              <a:buFont typeface="Arial" panose="020B0604020202020204" pitchFamily="34" charset="0"/>
              <a:buNone/>
            </a:pPr>
            <a:endParaRPr lang="en-GB" sz="3600" u="sng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838950" y="4351338"/>
            <a:ext cx="2038350" cy="2163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GB" sz="3600" dirty="0"/>
              <a:t>+43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3600" u="sng" dirty="0"/>
              <a:t>94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3600" u="sng" dirty="0"/>
              <a:t>_3_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en-GB" sz="3600" u="sng" dirty="0"/>
          </a:p>
          <a:p>
            <a:pPr marL="0" indent="0" algn="r">
              <a:buFont typeface="Arial" panose="020B0604020202020204" pitchFamily="34" charset="0"/>
              <a:buNone/>
            </a:pPr>
            <a:endParaRPr lang="en-GB" sz="3600" u="sng" dirty="0"/>
          </a:p>
        </p:txBody>
      </p:sp>
    </p:spTree>
    <p:extLst>
      <p:ext uri="{BB962C8B-B14F-4D97-AF65-F5344CB8AC3E}">
        <p14:creationId xmlns:p14="http://schemas.microsoft.com/office/powerpoint/2010/main" val="975117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5EA3B4-3A9B-40A9-837A-836C10BE3F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62" t="19074" r="42396" b="29170"/>
          <a:stretch/>
        </p:blipFill>
        <p:spPr>
          <a:xfrm>
            <a:off x="2241550" y="1869227"/>
            <a:ext cx="7708900" cy="4874473"/>
          </a:xfrm>
          <a:prstGeom prst="rect">
            <a:avLst/>
          </a:prstGeom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BCDB191F-2547-43F7-B4CD-2C75A0F266D3}"/>
              </a:ext>
            </a:extLst>
          </p:cNvPr>
          <p:cNvSpPr txBox="1">
            <a:spLocks/>
          </p:cNvSpPr>
          <p:nvPr/>
        </p:nvSpPr>
        <p:spPr>
          <a:xfrm>
            <a:off x="927100" y="2762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GB" sz="3600" u="sng" dirty="0"/>
              <a:t>11.06.2020</a:t>
            </a:r>
            <a:br>
              <a:rPr lang="en-GB" sz="3600" u="sng" dirty="0"/>
            </a:br>
            <a:r>
              <a:rPr lang="en-GB" sz="3600" u="sng" dirty="0"/>
              <a:t>OBJ: Missing numbers addition Tricky</a:t>
            </a:r>
          </a:p>
        </p:txBody>
      </p:sp>
    </p:spTree>
    <p:extLst>
      <p:ext uri="{BB962C8B-B14F-4D97-AF65-F5344CB8AC3E}">
        <p14:creationId xmlns:p14="http://schemas.microsoft.com/office/powerpoint/2010/main" val="1456132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DAB476-C233-4A8B-99CB-C54195869C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88" t="15556" r="44166" b="31149"/>
          <a:stretch/>
        </p:blipFill>
        <p:spPr>
          <a:xfrm>
            <a:off x="2247900" y="1753394"/>
            <a:ext cx="7340600" cy="504190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807796D-E263-487F-B90C-34D6CF511919}"/>
              </a:ext>
            </a:extLst>
          </p:cNvPr>
          <p:cNvSpPr txBox="1">
            <a:spLocks/>
          </p:cNvSpPr>
          <p:nvPr/>
        </p:nvSpPr>
        <p:spPr>
          <a:xfrm>
            <a:off x="927100" y="2762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GB" sz="3600" u="sng" dirty="0"/>
              <a:t>11.06.2020</a:t>
            </a:r>
            <a:br>
              <a:rPr lang="en-GB" sz="3600" u="sng" dirty="0"/>
            </a:br>
            <a:r>
              <a:rPr lang="en-GB" sz="3600" u="sng" dirty="0"/>
              <a:t>OBJ: Missing numbers addition Challenge</a:t>
            </a:r>
          </a:p>
        </p:txBody>
      </p:sp>
    </p:spTree>
    <p:extLst>
      <p:ext uri="{BB962C8B-B14F-4D97-AF65-F5344CB8AC3E}">
        <p14:creationId xmlns:p14="http://schemas.microsoft.com/office/powerpoint/2010/main" val="1628298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DF8D-937C-44D7-8E08-936B075B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0968" y="1783959"/>
            <a:ext cx="5801012" cy="2889114"/>
          </a:xfrm>
        </p:spPr>
        <p:txBody>
          <a:bodyPr anchor="b">
            <a:normAutofit/>
          </a:bodyPr>
          <a:lstStyle/>
          <a:p>
            <a:pPr algn="l"/>
            <a:r>
              <a:rPr lang="en-GB" sz="9600" dirty="0"/>
              <a:t>Protractors</a:t>
            </a: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Image result for maths">
            <a:extLst>
              <a:ext uri="{FF2B5EF4-FFF2-40B4-BE49-F238E27FC236}">
                <a16:creationId xmlns:a16="http://schemas.microsoft.com/office/drawing/2014/main" id="{8CAC7566-A455-4CDF-8ED8-D0B085B14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r="28954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534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256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1647E083-FE82-4C00-83C8-461230621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261618"/>
            <a:ext cx="10905066" cy="433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185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58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5B2E4A12-1BB3-4351-9A48-B78CC3D00C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288880"/>
            <a:ext cx="10905066" cy="428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118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, wooden, holding, room&#10;&#10;Description automatically generated">
            <a:extLst>
              <a:ext uri="{FF2B5EF4-FFF2-40B4-BE49-F238E27FC236}">
                <a16:creationId xmlns:a16="http://schemas.microsoft.com/office/drawing/2014/main" id="{861B46E2-3AB0-413B-95E0-665453FCD2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"/>
          <a:stretch/>
        </p:blipFill>
        <p:spPr>
          <a:xfrm>
            <a:off x="258953" y="139700"/>
            <a:ext cx="11933047" cy="23590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1BED282-58E9-430B-AEAA-174A402A83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096"/>
          <a:stretch/>
        </p:blipFill>
        <p:spPr>
          <a:xfrm>
            <a:off x="7467600" y="2449561"/>
            <a:ext cx="4470400" cy="444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70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GB" u="sng" dirty="0"/>
              <a:t>11.06.2020</a:t>
            </a:r>
            <a:br>
              <a:rPr lang="en-GB" u="sng" dirty="0"/>
            </a:br>
            <a:r>
              <a:rPr lang="en-GB" u="sng" dirty="0"/>
              <a:t>OBJ: Measuring and Calculating Angles 2</a:t>
            </a:r>
          </a:p>
        </p:txBody>
      </p:sp>
    </p:spTree>
    <p:extLst>
      <p:ext uri="{BB962C8B-B14F-4D97-AF65-F5344CB8AC3E}">
        <p14:creationId xmlns:p14="http://schemas.microsoft.com/office/powerpoint/2010/main" val="3544961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73</Words>
  <Application>Microsoft Office PowerPoint</Application>
  <PresentationFormat>Widescreen</PresentationFormat>
  <Paragraphs>25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Maths Autumn  Week 3 </vt:lpstr>
      <vt:lpstr>Calculation</vt:lpstr>
      <vt:lpstr>PowerPoint Presentation</vt:lpstr>
      <vt:lpstr>PowerPoint Presentation</vt:lpstr>
      <vt:lpstr>PowerPoint Presentation</vt:lpstr>
      <vt:lpstr>Protractors</vt:lpstr>
      <vt:lpstr>PowerPoint Presentation</vt:lpstr>
      <vt:lpstr>PowerPoint Presentation</vt:lpstr>
      <vt:lpstr>PowerPoint Presentation</vt:lpstr>
      <vt:lpstr>11.06.2020 OBJ: Measuring and Calculating Angles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Maths Autumn  Week 3 </dc:title>
  <dc:creator>Nancy Fletcher</dc:creator>
  <cp:lastModifiedBy>Nancy Fletcher</cp:lastModifiedBy>
  <cp:revision>5</cp:revision>
  <cp:lastPrinted>2020-06-11T07:33:50Z</cp:lastPrinted>
  <dcterms:created xsi:type="dcterms:W3CDTF">2020-05-27T12:01:32Z</dcterms:created>
  <dcterms:modified xsi:type="dcterms:W3CDTF">2020-06-11T18:12:00Z</dcterms:modified>
</cp:coreProperties>
</file>