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6" r:id="rId2"/>
  </p:sldMasterIdLst>
  <p:notesMasterIdLst>
    <p:notesMasterId r:id="rId15"/>
  </p:notesMasterIdLst>
  <p:sldIdLst>
    <p:sldId id="277" r:id="rId3"/>
    <p:sldId id="257" r:id="rId4"/>
    <p:sldId id="278" r:id="rId5"/>
    <p:sldId id="276" r:id="rId6"/>
    <p:sldId id="279" r:id="rId7"/>
    <p:sldId id="280" r:id="rId8"/>
    <p:sldId id="281" r:id="rId9"/>
    <p:sldId id="282" r:id="rId10"/>
    <p:sldId id="283" r:id="rId11"/>
    <p:sldId id="284" r:id="rId12"/>
    <p:sldId id="303" r:id="rId13"/>
    <p:sldId id="286" r:id="rId14"/>
  </p:sldIdLst>
  <p:sldSz cx="9144000" cy="512762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1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88" autoAdjust="0"/>
    <p:restoredTop sz="94660"/>
  </p:normalViewPr>
  <p:slideViewPr>
    <p:cSldViewPr>
      <p:cViewPr varScale="1">
        <p:scale>
          <a:sx n="99" d="100"/>
          <a:sy n="99" d="100"/>
        </p:scale>
        <p:origin x="-678" y="-90"/>
      </p:cViewPr>
      <p:guideLst>
        <p:guide orient="horz" pos="161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41FFED-03C0-434F-A77B-90EC42F3F25E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685800"/>
            <a:ext cx="61118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E174D4-940E-42A4-83A3-2AF7969FDE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569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2888"/>
            <a:ext cx="7772400" cy="10991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05654"/>
            <a:ext cx="6400800" cy="131039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9C0C1-3891-4EBF-A087-B6E74AD72BCA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54331-C7F5-483C-8368-B169DAE0A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911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9C0C1-3891-4EBF-A087-B6E74AD72BCA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54331-C7F5-483C-8368-B169DAE0A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984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294979"/>
            <a:ext cx="7772400" cy="101840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3306"/>
            <a:ext cx="7772400" cy="112166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9C0C1-3891-4EBF-A087-B6E74AD72BCA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54331-C7F5-483C-8368-B169DAE0A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061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94966"/>
            <a:ext cx="4038600" cy="252939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94966"/>
            <a:ext cx="4038600" cy="252939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9C0C1-3891-4EBF-A087-B6E74AD72BCA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54331-C7F5-483C-8368-B169DAE0A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972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343"/>
            <a:ext cx="8229600" cy="85460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7786"/>
            <a:ext cx="4040188" cy="47834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26122"/>
            <a:ext cx="4040188" cy="29543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47786"/>
            <a:ext cx="4041775" cy="47834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26122"/>
            <a:ext cx="4041775" cy="29543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9C0C1-3891-4EBF-A087-B6E74AD72BCA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54331-C7F5-483C-8368-B169DAE0A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146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9C0C1-3891-4EBF-A087-B6E74AD72BCA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54331-C7F5-483C-8368-B169DAE0A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174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9C0C1-3891-4EBF-A087-B6E74AD72BCA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54331-C7F5-483C-8368-B169DAE0A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253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1" y="204155"/>
            <a:ext cx="3008313" cy="86884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157"/>
            <a:ext cx="5111750" cy="437628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1" y="1073004"/>
            <a:ext cx="3008313" cy="35074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9C0C1-3891-4EBF-A087-B6E74AD72BCA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54331-C7F5-483C-8368-B169DAE0A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6453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589337"/>
            <a:ext cx="5486400" cy="4237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8164"/>
            <a:ext cx="5486400" cy="30765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13084"/>
            <a:ext cx="5486400" cy="6017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9C0C1-3891-4EBF-A087-B6E74AD72BCA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54331-C7F5-483C-8368-B169DAE0A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7900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9C0C1-3891-4EBF-A087-B6E74AD72BCA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54331-C7F5-483C-8368-B169DAE0A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3270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3118"/>
            <a:ext cx="2057400" cy="32712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3118"/>
            <a:ext cx="6019800" cy="327123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9C0C1-3891-4EBF-A087-B6E74AD72BCA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54331-C7F5-483C-8368-B169DAE0A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89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2888"/>
            <a:ext cx="7772400" cy="10991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05654"/>
            <a:ext cx="6400800" cy="131039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1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3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5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67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092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10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2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34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2360-BC2D-4B58-A8D5-64FD0ECADFDE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D487-B350-4DE7-8D1D-F87F00AF2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2753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2360-BC2D-4B58-A8D5-64FD0ECADFDE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D487-B350-4DE7-8D1D-F87F00AF2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7519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294974"/>
            <a:ext cx="7772400" cy="1018403"/>
          </a:xfrm>
        </p:spPr>
        <p:txBody>
          <a:bodyPr anchor="t"/>
          <a:lstStyle>
            <a:lvl1pPr algn="l">
              <a:defRPr sz="2991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3306"/>
            <a:ext cx="7772400" cy="1121668"/>
          </a:xfrm>
        </p:spPr>
        <p:txBody>
          <a:bodyPr anchor="b"/>
          <a:lstStyle>
            <a:lvl1pPr marL="0" indent="0">
              <a:buNone/>
              <a:defRPr sz="1495">
                <a:solidFill>
                  <a:schemeClr val="tx1">
                    <a:tint val="75000"/>
                  </a:schemeClr>
                </a:solidFill>
              </a:defRPr>
            </a:lvl1pPr>
            <a:lvl2pPr marL="341848" indent="0">
              <a:buNone/>
              <a:defRPr sz="1346">
                <a:solidFill>
                  <a:schemeClr val="tx1">
                    <a:tint val="75000"/>
                  </a:schemeClr>
                </a:solidFill>
              </a:defRPr>
            </a:lvl2pPr>
            <a:lvl3pPr marL="683697" indent="0">
              <a:buNone/>
              <a:defRPr sz="1196">
                <a:solidFill>
                  <a:schemeClr val="tx1">
                    <a:tint val="75000"/>
                  </a:schemeClr>
                </a:solidFill>
              </a:defRPr>
            </a:lvl3pPr>
            <a:lvl4pPr marL="1025545" indent="0">
              <a:buNone/>
              <a:defRPr sz="1047">
                <a:solidFill>
                  <a:schemeClr val="tx1">
                    <a:tint val="75000"/>
                  </a:schemeClr>
                </a:solidFill>
              </a:defRPr>
            </a:lvl4pPr>
            <a:lvl5pPr marL="1367394" indent="0">
              <a:buNone/>
              <a:defRPr sz="1047">
                <a:solidFill>
                  <a:schemeClr val="tx1">
                    <a:tint val="75000"/>
                  </a:schemeClr>
                </a:solidFill>
              </a:defRPr>
            </a:lvl5pPr>
            <a:lvl6pPr marL="1709242" indent="0">
              <a:buNone/>
              <a:defRPr sz="1047">
                <a:solidFill>
                  <a:schemeClr val="tx1">
                    <a:tint val="75000"/>
                  </a:schemeClr>
                </a:solidFill>
              </a:defRPr>
            </a:lvl6pPr>
            <a:lvl7pPr marL="2051091" indent="0">
              <a:buNone/>
              <a:defRPr sz="1047">
                <a:solidFill>
                  <a:schemeClr val="tx1">
                    <a:tint val="75000"/>
                  </a:schemeClr>
                </a:solidFill>
              </a:defRPr>
            </a:lvl7pPr>
            <a:lvl8pPr marL="2392939" indent="0">
              <a:buNone/>
              <a:defRPr sz="1047">
                <a:solidFill>
                  <a:schemeClr val="tx1">
                    <a:tint val="75000"/>
                  </a:schemeClr>
                </a:solidFill>
              </a:defRPr>
            </a:lvl8pPr>
            <a:lvl9pPr marL="2734788" indent="0">
              <a:buNone/>
              <a:defRPr sz="10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2360-BC2D-4B58-A8D5-64FD0ECADFDE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D487-B350-4DE7-8D1D-F87F00AF2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27195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96446"/>
            <a:ext cx="4038600" cy="3383995"/>
          </a:xfrm>
        </p:spPr>
        <p:txBody>
          <a:bodyPr/>
          <a:lstStyle>
            <a:lvl1pPr>
              <a:defRPr sz="2094"/>
            </a:lvl1pPr>
            <a:lvl2pPr>
              <a:defRPr sz="1794"/>
            </a:lvl2pPr>
            <a:lvl3pPr>
              <a:defRPr sz="1495"/>
            </a:lvl3pPr>
            <a:lvl4pPr>
              <a:defRPr sz="1346"/>
            </a:lvl4pPr>
            <a:lvl5pPr>
              <a:defRPr sz="1346"/>
            </a:lvl5pPr>
            <a:lvl6pPr>
              <a:defRPr sz="1346"/>
            </a:lvl6pPr>
            <a:lvl7pPr>
              <a:defRPr sz="1346"/>
            </a:lvl7pPr>
            <a:lvl8pPr>
              <a:defRPr sz="1346"/>
            </a:lvl8pPr>
            <a:lvl9pPr>
              <a:defRPr sz="134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96446"/>
            <a:ext cx="4038600" cy="3383995"/>
          </a:xfrm>
        </p:spPr>
        <p:txBody>
          <a:bodyPr/>
          <a:lstStyle>
            <a:lvl1pPr>
              <a:defRPr sz="2094"/>
            </a:lvl1pPr>
            <a:lvl2pPr>
              <a:defRPr sz="1794"/>
            </a:lvl2pPr>
            <a:lvl3pPr>
              <a:defRPr sz="1495"/>
            </a:lvl3pPr>
            <a:lvl4pPr>
              <a:defRPr sz="1346"/>
            </a:lvl4pPr>
            <a:lvl5pPr>
              <a:defRPr sz="1346"/>
            </a:lvl5pPr>
            <a:lvl6pPr>
              <a:defRPr sz="1346"/>
            </a:lvl6pPr>
            <a:lvl7pPr>
              <a:defRPr sz="1346"/>
            </a:lvl7pPr>
            <a:lvl8pPr>
              <a:defRPr sz="1346"/>
            </a:lvl8pPr>
            <a:lvl9pPr>
              <a:defRPr sz="134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2360-BC2D-4B58-A8D5-64FD0ECADFDE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D487-B350-4DE7-8D1D-F87F00AF2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635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7781"/>
            <a:ext cx="4040188" cy="478341"/>
          </a:xfrm>
        </p:spPr>
        <p:txBody>
          <a:bodyPr anchor="b"/>
          <a:lstStyle>
            <a:lvl1pPr marL="0" indent="0">
              <a:buNone/>
              <a:defRPr sz="1794" b="1"/>
            </a:lvl1pPr>
            <a:lvl2pPr marL="341848" indent="0">
              <a:buNone/>
              <a:defRPr sz="1495" b="1"/>
            </a:lvl2pPr>
            <a:lvl3pPr marL="683697" indent="0">
              <a:buNone/>
              <a:defRPr sz="1346" b="1"/>
            </a:lvl3pPr>
            <a:lvl4pPr marL="1025545" indent="0">
              <a:buNone/>
              <a:defRPr sz="1196" b="1"/>
            </a:lvl4pPr>
            <a:lvl5pPr marL="1367394" indent="0">
              <a:buNone/>
              <a:defRPr sz="1196" b="1"/>
            </a:lvl5pPr>
            <a:lvl6pPr marL="1709242" indent="0">
              <a:buNone/>
              <a:defRPr sz="1196" b="1"/>
            </a:lvl6pPr>
            <a:lvl7pPr marL="2051091" indent="0">
              <a:buNone/>
              <a:defRPr sz="1196" b="1"/>
            </a:lvl7pPr>
            <a:lvl8pPr marL="2392939" indent="0">
              <a:buNone/>
              <a:defRPr sz="1196" b="1"/>
            </a:lvl8pPr>
            <a:lvl9pPr marL="2734788" indent="0">
              <a:buNone/>
              <a:defRPr sz="11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26122"/>
            <a:ext cx="4040188" cy="2954320"/>
          </a:xfrm>
        </p:spPr>
        <p:txBody>
          <a:bodyPr/>
          <a:lstStyle>
            <a:lvl1pPr>
              <a:defRPr sz="1794"/>
            </a:lvl1pPr>
            <a:lvl2pPr>
              <a:defRPr sz="1495"/>
            </a:lvl2pPr>
            <a:lvl3pPr>
              <a:defRPr sz="1346"/>
            </a:lvl3pPr>
            <a:lvl4pPr>
              <a:defRPr sz="1196"/>
            </a:lvl4pPr>
            <a:lvl5pPr>
              <a:defRPr sz="1196"/>
            </a:lvl5pPr>
            <a:lvl6pPr>
              <a:defRPr sz="1196"/>
            </a:lvl6pPr>
            <a:lvl7pPr>
              <a:defRPr sz="1196"/>
            </a:lvl7pPr>
            <a:lvl8pPr>
              <a:defRPr sz="1196"/>
            </a:lvl8pPr>
            <a:lvl9pPr>
              <a:defRPr sz="119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47781"/>
            <a:ext cx="4041775" cy="478341"/>
          </a:xfrm>
        </p:spPr>
        <p:txBody>
          <a:bodyPr anchor="b"/>
          <a:lstStyle>
            <a:lvl1pPr marL="0" indent="0">
              <a:buNone/>
              <a:defRPr sz="1794" b="1"/>
            </a:lvl1pPr>
            <a:lvl2pPr marL="341848" indent="0">
              <a:buNone/>
              <a:defRPr sz="1495" b="1"/>
            </a:lvl2pPr>
            <a:lvl3pPr marL="683697" indent="0">
              <a:buNone/>
              <a:defRPr sz="1346" b="1"/>
            </a:lvl3pPr>
            <a:lvl4pPr marL="1025545" indent="0">
              <a:buNone/>
              <a:defRPr sz="1196" b="1"/>
            </a:lvl4pPr>
            <a:lvl5pPr marL="1367394" indent="0">
              <a:buNone/>
              <a:defRPr sz="1196" b="1"/>
            </a:lvl5pPr>
            <a:lvl6pPr marL="1709242" indent="0">
              <a:buNone/>
              <a:defRPr sz="1196" b="1"/>
            </a:lvl6pPr>
            <a:lvl7pPr marL="2051091" indent="0">
              <a:buNone/>
              <a:defRPr sz="1196" b="1"/>
            </a:lvl7pPr>
            <a:lvl8pPr marL="2392939" indent="0">
              <a:buNone/>
              <a:defRPr sz="1196" b="1"/>
            </a:lvl8pPr>
            <a:lvl9pPr marL="2734788" indent="0">
              <a:buNone/>
              <a:defRPr sz="11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26122"/>
            <a:ext cx="4041775" cy="2954320"/>
          </a:xfrm>
        </p:spPr>
        <p:txBody>
          <a:bodyPr/>
          <a:lstStyle>
            <a:lvl1pPr>
              <a:defRPr sz="1794"/>
            </a:lvl1pPr>
            <a:lvl2pPr>
              <a:defRPr sz="1495"/>
            </a:lvl2pPr>
            <a:lvl3pPr>
              <a:defRPr sz="1346"/>
            </a:lvl3pPr>
            <a:lvl4pPr>
              <a:defRPr sz="1196"/>
            </a:lvl4pPr>
            <a:lvl5pPr>
              <a:defRPr sz="1196"/>
            </a:lvl5pPr>
            <a:lvl6pPr>
              <a:defRPr sz="1196"/>
            </a:lvl6pPr>
            <a:lvl7pPr>
              <a:defRPr sz="1196"/>
            </a:lvl7pPr>
            <a:lvl8pPr>
              <a:defRPr sz="1196"/>
            </a:lvl8pPr>
            <a:lvl9pPr>
              <a:defRPr sz="119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2360-BC2D-4B58-A8D5-64FD0ECADFDE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D487-B350-4DE7-8D1D-F87F00AF2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8637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2360-BC2D-4B58-A8D5-64FD0ECADFDE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D487-B350-4DE7-8D1D-F87F00AF2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56505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2360-BC2D-4B58-A8D5-64FD0ECADFDE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D487-B350-4DE7-8D1D-F87F00AF2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91585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155"/>
            <a:ext cx="3008313" cy="868848"/>
          </a:xfrm>
        </p:spPr>
        <p:txBody>
          <a:bodyPr anchor="b"/>
          <a:lstStyle>
            <a:lvl1pPr algn="l">
              <a:defRPr sz="1495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156"/>
            <a:ext cx="5111750" cy="4376286"/>
          </a:xfrm>
        </p:spPr>
        <p:txBody>
          <a:bodyPr/>
          <a:lstStyle>
            <a:lvl1pPr>
              <a:defRPr sz="2393"/>
            </a:lvl1pPr>
            <a:lvl2pPr>
              <a:defRPr sz="2094"/>
            </a:lvl2pPr>
            <a:lvl3pPr>
              <a:defRPr sz="1794"/>
            </a:lvl3pPr>
            <a:lvl4pPr>
              <a:defRPr sz="1495"/>
            </a:lvl4pPr>
            <a:lvl5pPr>
              <a:defRPr sz="1495"/>
            </a:lvl5pPr>
            <a:lvl6pPr>
              <a:defRPr sz="1495"/>
            </a:lvl6pPr>
            <a:lvl7pPr>
              <a:defRPr sz="1495"/>
            </a:lvl7pPr>
            <a:lvl8pPr>
              <a:defRPr sz="1495"/>
            </a:lvl8pPr>
            <a:lvl9pPr>
              <a:defRPr sz="149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3004"/>
            <a:ext cx="3008313" cy="3507438"/>
          </a:xfrm>
        </p:spPr>
        <p:txBody>
          <a:bodyPr/>
          <a:lstStyle>
            <a:lvl1pPr marL="0" indent="0">
              <a:buNone/>
              <a:defRPr sz="1047"/>
            </a:lvl1pPr>
            <a:lvl2pPr marL="341848" indent="0">
              <a:buNone/>
              <a:defRPr sz="897"/>
            </a:lvl2pPr>
            <a:lvl3pPr marL="683697" indent="0">
              <a:buNone/>
              <a:defRPr sz="748"/>
            </a:lvl3pPr>
            <a:lvl4pPr marL="1025545" indent="0">
              <a:buNone/>
              <a:defRPr sz="673"/>
            </a:lvl4pPr>
            <a:lvl5pPr marL="1367394" indent="0">
              <a:buNone/>
              <a:defRPr sz="673"/>
            </a:lvl5pPr>
            <a:lvl6pPr marL="1709242" indent="0">
              <a:buNone/>
              <a:defRPr sz="673"/>
            </a:lvl6pPr>
            <a:lvl7pPr marL="2051091" indent="0">
              <a:buNone/>
              <a:defRPr sz="673"/>
            </a:lvl7pPr>
            <a:lvl8pPr marL="2392939" indent="0">
              <a:buNone/>
              <a:defRPr sz="673"/>
            </a:lvl8pPr>
            <a:lvl9pPr marL="2734788" indent="0">
              <a:buNone/>
              <a:defRPr sz="67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2360-BC2D-4B58-A8D5-64FD0ECADFDE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D487-B350-4DE7-8D1D-F87F00AF2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4602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589337"/>
            <a:ext cx="5486400" cy="423742"/>
          </a:xfrm>
        </p:spPr>
        <p:txBody>
          <a:bodyPr anchor="b"/>
          <a:lstStyle>
            <a:lvl1pPr algn="l">
              <a:defRPr sz="1495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8163"/>
            <a:ext cx="5486400" cy="3076575"/>
          </a:xfrm>
        </p:spPr>
        <p:txBody>
          <a:bodyPr/>
          <a:lstStyle>
            <a:lvl1pPr marL="0" indent="0">
              <a:buNone/>
              <a:defRPr sz="2393"/>
            </a:lvl1pPr>
            <a:lvl2pPr marL="341848" indent="0">
              <a:buNone/>
              <a:defRPr sz="2094"/>
            </a:lvl2pPr>
            <a:lvl3pPr marL="683697" indent="0">
              <a:buNone/>
              <a:defRPr sz="1794"/>
            </a:lvl3pPr>
            <a:lvl4pPr marL="1025545" indent="0">
              <a:buNone/>
              <a:defRPr sz="1495"/>
            </a:lvl4pPr>
            <a:lvl5pPr marL="1367394" indent="0">
              <a:buNone/>
              <a:defRPr sz="1495"/>
            </a:lvl5pPr>
            <a:lvl6pPr marL="1709242" indent="0">
              <a:buNone/>
              <a:defRPr sz="1495"/>
            </a:lvl6pPr>
            <a:lvl7pPr marL="2051091" indent="0">
              <a:buNone/>
              <a:defRPr sz="1495"/>
            </a:lvl7pPr>
            <a:lvl8pPr marL="2392939" indent="0">
              <a:buNone/>
              <a:defRPr sz="1495"/>
            </a:lvl8pPr>
            <a:lvl9pPr marL="2734788" indent="0">
              <a:buNone/>
              <a:defRPr sz="1495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13079"/>
            <a:ext cx="5486400" cy="601783"/>
          </a:xfrm>
        </p:spPr>
        <p:txBody>
          <a:bodyPr/>
          <a:lstStyle>
            <a:lvl1pPr marL="0" indent="0">
              <a:buNone/>
              <a:defRPr sz="1047"/>
            </a:lvl1pPr>
            <a:lvl2pPr marL="341848" indent="0">
              <a:buNone/>
              <a:defRPr sz="897"/>
            </a:lvl2pPr>
            <a:lvl3pPr marL="683697" indent="0">
              <a:buNone/>
              <a:defRPr sz="748"/>
            </a:lvl3pPr>
            <a:lvl4pPr marL="1025545" indent="0">
              <a:buNone/>
              <a:defRPr sz="673"/>
            </a:lvl4pPr>
            <a:lvl5pPr marL="1367394" indent="0">
              <a:buNone/>
              <a:defRPr sz="673"/>
            </a:lvl5pPr>
            <a:lvl6pPr marL="1709242" indent="0">
              <a:buNone/>
              <a:defRPr sz="673"/>
            </a:lvl6pPr>
            <a:lvl7pPr marL="2051091" indent="0">
              <a:buNone/>
              <a:defRPr sz="673"/>
            </a:lvl7pPr>
            <a:lvl8pPr marL="2392939" indent="0">
              <a:buNone/>
              <a:defRPr sz="673"/>
            </a:lvl8pPr>
            <a:lvl9pPr marL="2734788" indent="0">
              <a:buNone/>
              <a:defRPr sz="67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2360-BC2D-4B58-A8D5-64FD0ECADFDE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D487-B350-4DE7-8D1D-F87F00AF2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9222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2360-BC2D-4B58-A8D5-64FD0ECADFDE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D487-B350-4DE7-8D1D-F87F00AF2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8190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343"/>
            <a:ext cx="2057400" cy="43750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343"/>
            <a:ext cx="6019800" cy="43750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2360-BC2D-4B58-A8D5-64FD0ECADFDE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D487-B350-4DE7-8D1D-F87F00AF2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782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343"/>
            <a:ext cx="8229600" cy="8546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96446"/>
            <a:ext cx="8229600" cy="3383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52550"/>
            <a:ext cx="2133600" cy="272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9C0C1-3891-4EBF-A087-B6E74AD72BCA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52550"/>
            <a:ext cx="2895600" cy="272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52550"/>
            <a:ext cx="2133600" cy="272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554331-C7F5-483C-8368-B169DAE0A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58515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343"/>
            <a:ext cx="8229600" cy="8546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96446"/>
            <a:ext cx="8229600" cy="3383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52549"/>
            <a:ext cx="2133600" cy="272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42360-BC2D-4B58-A8D5-64FD0ECADFDE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52549"/>
            <a:ext cx="2895600" cy="272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52549"/>
            <a:ext cx="2133600" cy="272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DD487-B350-4DE7-8D1D-F87F00AF2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0644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683697" rtl="0" eaLnBrk="1" latinLnBrk="0" hangingPunct="1">
        <a:spcBef>
          <a:spcPct val="0"/>
        </a:spcBef>
        <a:buNone/>
        <a:defRPr sz="32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6386" indent="-256386" algn="l" defTabSz="683697" rtl="0" eaLnBrk="1" latinLnBrk="0" hangingPunct="1">
        <a:spcBef>
          <a:spcPct val="20000"/>
        </a:spcBef>
        <a:buFont typeface="Arial" panose="020B0604020202020204" pitchFamily="34" charset="0"/>
        <a:buChar char="•"/>
        <a:defRPr sz="2393" kern="1200">
          <a:solidFill>
            <a:schemeClr val="tx1"/>
          </a:solidFill>
          <a:latin typeface="+mn-lt"/>
          <a:ea typeface="+mn-ea"/>
          <a:cs typeface="+mn-cs"/>
        </a:defRPr>
      </a:lvl1pPr>
      <a:lvl2pPr marL="555504" indent="-213655" algn="l" defTabSz="683697" rtl="0" eaLnBrk="1" latinLnBrk="0" hangingPunct="1">
        <a:spcBef>
          <a:spcPct val="20000"/>
        </a:spcBef>
        <a:buFont typeface="Arial" panose="020B0604020202020204" pitchFamily="34" charset="0"/>
        <a:buChar char="–"/>
        <a:defRPr sz="2094" kern="1200">
          <a:solidFill>
            <a:schemeClr val="tx1"/>
          </a:solidFill>
          <a:latin typeface="+mn-lt"/>
          <a:ea typeface="+mn-ea"/>
          <a:cs typeface="+mn-cs"/>
        </a:defRPr>
      </a:lvl2pPr>
      <a:lvl3pPr marL="854621" indent="-170924" algn="l" defTabSz="683697" rtl="0" eaLnBrk="1" latinLnBrk="0" hangingPunct="1">
        <a:spcBef>
          <a:spcPct val="20000"/>
        </a:spcBef>
        <a:buFont typeface="Arial" panose="020B0604020202020204" pitchFamily="34" charset="0"/>
        <a:buChar char="•"/>
        <a:defRPr sz="1794" kern="1200">
          <a:solidFill>
            <a:schemeClr val="tx1"/>
          </a:solidFill>
          <a:latin typeface="+mn-lt"/>
          <a:ea typeface="+mn-ea"/>
          <a:cs typeface="+mn-cs"/>
        </a:defRPr>
      </a:lvl3pPr>
      <a:lvl4pPr marL="1196470" indent="-170924" algn="l" defTabSz="683697" rtl="0" eaLnBrk="1" latinLnBrk="0" hangingPunct="1">
        <a:spcBef>
          <a:spcPct val="20000"/>
        </a:spcBef>
        <a:buFont typeface="Arial" panose="020B0604020202020204" pitchFamily="34" charset="0"/>
        <a:buChar char="–"/>
        <a:defRPr sz="1495" kern="1200">
          <a:solidFill>
            <a:schemeClr val="tx1"/>
          </a:solidFill>
          <a:latin typeface="+mn-lt"/>
          <a:ea typeface="+mn-ea"/>
          <a:cs typeface="+mn-cs"/>
        </a:defRPr>
      </a:lvl4pPr>
      <a:lvl5pPr marL="1538318" indent="-170924" algn="l" defTabSz="683697" rtl="0" eaLnBrk="1" latinLnBrk="0" hangingPunct="1">
        <a:spcBef>
          <a:spcPct val="20000"/>
        </a:spcBef>
        <a:buFont typeface="Arial" panose="020B0604020202020204" pitchFamily="34" charset="0"/>
        <a:buChar char="»"/>
        <a:defRPr sz="1495" kern="1200">
          <a:solidFill>
            <a:schemeClr val="tx1"/>
          </a:solidFill>
          <a:latin typeface="+mn-lt"/>
          <a:ea typeface="+mn-ea"/>
          <a:cs typeface="+mn-cs"/>
        </a:defRPr>
      </a:lvl5pPr>
      <a:lvl6pPr marL="1880166" indent="-170924" algn="l" defTabSz="683697" rtl="0" eaLnBrk="1" latinLnBrk="0" hangingPunct="1">
        <a:spcBef>
          <a:spcPct val="20000"/>
        </a:spcBef>
        <a:buFont typeface="Arial" panose="020B0604020202020204" pitchFamily="34" charset="0"/>
        <a:buChar char="•"/>
        <a:defRPr sz="1495" kern="1200">
          <a:solidFill>
            <a:schemeClr val="tx1"/>
          </a:solidFill>
          <a:latin typeface="+mn-lt"/>
          <a:ea typeface="+mn-ea"/>
          <a:cs typeface="+mn-cs"/>
        </a:defRPr>
      </a:lvl6pPr>
      <a:lvl7pPr marL="2222015" indent="-170924" algn="l" defTabSz="683697" rtl="0" eaLnBrk="1" latinLnBrk="0" hangingPunct="1">
        <a:spcBef>
          <a:spcPct val="20000"/>
        </a:spcBef>
        <a:buFont typeface="Arial" panose="020B0604020202020204" pitchFamily="34" charset="0"/>
        <a:buChar char="•"/>
        <a:defRPr sz="1495" kern="1200">
          <a:solidFill>
            <a:schemeClr val="tx1"/>
          </a:solidFill>
          <a:latin typeface="+mn-lt"/>
          <a:ea typeface="+mn-ea"/>
          <a:cs typeface="+mn-cs"/>
        </a:defRPr>
      </a:lvl7pPr>
      <a:lvl8pPr marL="2563863" indent="-170924" algn="l" defTabSz="683697" rtl="0" eaLnBrk="1" latinLnBrk="0" hangingPunct="1">
        <a:spcBef>
          <a:spcPct val="20000"/>
        </a:spcBef>
        <a:buFont typeface="Arial" panose="020B0604020202020204" pitchFamily="34" charset="0"/>
        <a:buChar char="•"/>
        <a:defRPr sz="1495" kern="1200">
          <a:solidFill>
            <a:schemeClr val="tx1"/>
          </a:solidFill>
          <a:latin typeface="+mn-lt"/>
          <a:ea typeface="+mn-ea"/>
          <a:cs typeface="+mn-cs"/>
        </a:defRPr>
      </a:lvl8pPr>
      <a:lvl9pPr marL="2905712" indent="-170924" algn="l" defTabSz="683697" rtl="0" eaLnBrk="1" latinLnBrk="0" hangingPunct="1">
        <a:spcBef>
          <a:spcPct val="20000"/>
        </a:spcBef>
        <a:buFont typeface="Arial" panose="020B0604020202020204" pitchFamily="34" charset="0"/>
        <a:buChar char="•"/>
        <a:defRPr sz="14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3697" rtl="0" eaLnBrk="1" latinLnBrk="0" hangingPunct="1">
        <a:defRPr sz="1346" kern="1200">
          <a:solidFill>
            <a:schemeClr val="tx1"/>
          </a:solidFill>
          <a:latin typeface="+mn-lt"/>
          <a:ea typeface="+mn-ea"/>
          <a:cs typeface="+mn-cs"/>
        </a:defRPr>
      </a:lvl1pPr>
      <a:lvl2pPr marL="341848" algn="l" defTabSz="683697" rtl="0" eaLnBrk="1" latinLnBrk="0" hangingPunct="1">
        <a:defRPr sz="1346" kern="1200">
          <a:solidFill>
            <a:schemeClr val="tx1"/>
          </a:solidFill>
          <a:latin typeface="+mn-lt"/>
          <a:ea typeface="+mn-ea"/>
          <a:cs typeface="+mn-cs"/>
        </a:defRPr>
      </a:lvl2pPr>
      <a:lvl3pPr marL="683697" algn="l" defTabSz="683697" rtl="0" eaLnBrk="1" latinLnBrk="0" hangingPunct="1">
        <a:defRPr sz="1346" kern="1200">
          <a:solidFill>
            <a:schemeClr val="tx1"/>
          </a:solidFill>
          <a:latin typeface="+mn-lt"/>
          <a:ea typeface="+mn-ea"/>
          <a:cs typeface="+mn-cs"/>
        </a:defRPr>
      </a:lvl3pPr>
      <a:lvl4pPr marL="1025545" algn="l" defTabSz="683697" rtl="0" eaLnBrk="1" latinLnBrk="0" hangingPunct="1">
        <a:defRPr sz="1346" kern="1200">
          <a:solidFill>
            <a:schemeClr val="tx1"/>
          </a:solidFill>
          <a:latin typeface="+mn-lt"/>
          <a:ea typeface="+mn-ea"/>
          <a:cs typeface="+mn-cs"/>
        </a:defRPr>
      </a:lvl4pPr>
      <a:lvl5pPr marL="1367394" algn="l" defTabSz="683697" rtl="0" eaLnBrk="1" latinLnBrk="0" hangingPunct="1">
        <a:defRPr sz="1346" kern="1200">
          <a:solidFill>
            <a:schemeClr val="tx1"/>
          </a:solidFill>
          <a:latin typeface="+mn-lt"/>
          <a:ea typeface="+mn-ea"/>
          <a:cs typeface="+mn-cs"/>
        </a:defRPr>
      </a:lvl5pPr>
      <a:lvl6pPr marL="1709242" algn="l" defTabSz="683697" rtl="0" eaLnBrk="1" latinLnBrk="0" hangingPunct="1">
        <a:defRPr sz="1346" kern="1200">
          <a:solidFill>
            <a:schemeClr val="tx1"/>
          </a:solidFill>
          <a:latin typeface="+mn-lt"/>
          <a:ea typeface="+mn-ea"/>
          <a:cs typeface="+mn-cs"/>
        </a:defRPr>
      </a:lvl6pPr>
      <a:lvl7pPr marL="2051091" algn="l" defTabSz="683697" rtl="0" eaLnBrk="1" latinLnBrk="0" hangingPunct="1">
        <a:defRPr sz="1346" kern="1200">
          <a:solidFill>
            <a:schemeClr val="tx1"/>
          </a:solidFill>
          <a:latin typeface="+mn-lt"/>
          <a:ea typeface="+mn-ea"/>
          <a:cs typeface="+mn-cs"/>
        </a:defRPr>
      </a:lvl7pPr>
      <a:lvl8pPr marL="2392939" algn="l" defTabSz="683697" rtl="0" eaLnBrk="1" latinLnBrk="0" hangingPunct="1">
        <a:defRPr sz="1346" kern="1200">
          <a:solidFill>
            <a:schemeClr val="tx1"/>
          </a:solidFill>
          <a:latin typeface="+mn-lt"/>
          <a:ea typeface="+mn-ea"/>
          <a:cs typeface="+mn-cs"/>
        </a:defRPr>
      </a:lvl8pPr>
      <a:lvl9pPr marL="2734788" algn="l" defTabSz="683697" rtl="0" eaLnBrk="1" latinLnBrk="0" hangingPunct="1">
        <a:defRPr sz="13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newsroom.melbourne.edu/sites/newsroom.melbourne.edu/files/styles/content_width_x2/public/pictures/news/main_images/Earth.jpg?itok=iT2rEjwl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618" b="96296" l="2845" r="958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-100485"/>
            <a:ext cx="5472608" cy="5367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614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world 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35" y="-316508"/>
            <a:ext cx="7950015" cy="5639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MARTInkShape-150">
            <a:extLst>
              <a:ext uri="{FF2B5EF4-FFF2-40B4-BE49-F238E27FC236}">
                <a16:creationId xmlns="" xmlns:a16="http://schemas.microsoft.com/office/drawing/2014/main" id="{CBAAFCFC-ABB0-4AE7-9AC3-1AC358AB680F}"/>
              </a:ext>
            </a:extLst>
          </p:cNvPr>
          <p:cNvSpPr/>
          <p:nvPr/>
        </p:nvSpPr>
        <p:spPr>
          <a:xfrm>
            <a:off x="2450305" y="2804848"/>
            <a:ext cx="287486" cy="240911"/>
          </a:xfrm>
          <a:custGeom>
            <a:avLst/>
            <a:gdLst/>
            <a:ahLst/>
            <a:cxnLst/>
            <a:rect l="0" t="0" r="0" b="0"/>
            <a:pathLst>
              <a:path w="287486" h="240911">
                <a:moveTo>
                  <a:pt x="167048" y="40112"/>
                </a:moveTo>
                <a:lnTo>
                  <a:pt x="163494" y="40112"/>
                </a:lnTo>
                <a:lnTo>
                  <a:pt x="162447" y="39369"/>
                </a:lnTo>
                <a:lnTo>
                  <a:pt x="161750" y="38129"/>
                </a:lnTo>
                <a:lnTo>
                  <a:pt x="161284" y="36558"/>
                </a:lnTo>
                <a:lnTo>
                  <a:pt x="160230" y="35512"/>
                </a:lnTo>
                <a:lnTo>
                  <a:pt x="157076" y="34349"/>
                </a:lnTo>
                <a:lnTo>
                  <a:pt x="124650" y="33421"/>
                </a:lnTo>
                <a:lnTo>
                  <a:pt x="120189" y="35402"/>
                </a:lnTo>
                <a:lnTo>
                  <a:pt x="115727" y="38019"/>
                </a:lnTo>
                <a:lnTo>
                  <a:pt x="106802" y="39699"/>
                </a:lnTo>
                <a:lnTo>
                  <a:pt x="85419" y="40088"/>
                </a:lnTo>
                <a:lnTo>
                  <a:pt x="80440" y="42085"/>
                </a:lnTo>
                <a:lnTo>
                  <a:pt x="78070" y="43659"/>
                </a:lnTo>
                <a:lnTo>
                  <a:pt x="61376" y="48375"/>
                </a:lnTo>
                <a:lnTo>
                  <a:pt x="46682" y="58349"/>
                </a:lnTo>
                <a:lnTo>
                  <a:pt x="42149" y="60117"/>
                </a:lnTo>
                <a:lnTo>
                  <a:pt x="35416" y="64551"/>
                </a:lnTo>
                <a:lnTo>
                  <a:pt x="30944" y="65850"/>
                </a:lnTo>
                <a:lnTo>
                  <a:pt x="29454" y="66940"/>
                </a:lnTo>
                <a:lnTo>
                  <a:pt x="28460" y="68410"/>
                </a:lnTo>
                <a:lnTo>
                  <a:pt x="26613" y="72028"/>
                </a:lnTo>
                <a:lnTo>
                  <a:pt x="15877" y="84798"/>
                </a:lnTo>
                <a:lnTo>
                  <a:pt x="11654" y="93676"/>
                </a:lnTo>
                <a:lnTo>
                  <a:pt x="8731" y="98132"/>
                </a:lnTo>
                <a:lnTo>
                  <a:pt x="720" y="121741"/>
                </a:lnTo>
                <a:lnTo>
                  <a:pt x="0" y="132643"/>
                </a:lnTo>
                <a:lnTo>
                  <a:pt x="1816" y="139004"/>
                </a:lnTo>
                <a:lnTo>
                  <a:pt x="4358" y="144311"/>
                </a:lnTo>
                <a:lnTo>
                  <a:pt x="6533" y="151479"/>
                </a:lnTo>
                <a:lnTo>
                  <a:pt x="10814" y="159057"/>
                </a:lnTo>
                <a:lnTo>
                  <a:pt x="13156" y="169650"/>
                </a:lnTo>
                <a:lnTo>
                  <a:pt x="18231" y="177829"/>
                </a:lnTo>
                <a:lnTo>
                  <a:pt x="42101" y="209411"/>
                </a:lnTo>
                <a:lnTo>
                  <a:pt x="72147" y="229768"/>
                </a:lnTo>
                <a:lnTo>
                  <a:pt x="91568" y="238948"/>
                </a:lnTo>
                <a:lnTo>
                  <a:pt x="117889" y="240758"/>
                </a:lnTo>
                <a:lnTo>
                  <a:pt x="148013" y="240910"/>
                </a:lnTo>
                <a:lnTo>
                  <a:pt x="162234" y="240182"/>
                </a:lnTo>
                <a:lnTo>
                  <a:pt x="193803" y="227370"/>
                </a:lnTo>
                <a:lnTo>
                  <a:pt x="207206" y="218815"/>
                </a:lnTo>
                <a:lnTo>
                  <a:pt x="228781" y="198269"/>
                </a:lnTo>
                <a:lnTo>
                  <a:pt x="238313" y="185813"/>
                </a:lnTo>
                <a:lnTo>
                  <a:pt x="252500" y="172581"/>
                </a:lnTo>
                <a:lnTo>
                  <a:pt x="275361" y="142671"/>
                </a:lnTo>
                <a:lnTo>
                  <a:pt x="282774" y="129341"/>
                </a:lnTo>
                <a:lnTo>
                  <a:pt x="286598" y="106910"/>
                </a:lnTo>
                <a:lnTo>
                  <a:pt x="287485" y="73704"/>
                </a:lnTo>
                <a:lnTo>
                  <a:pt x="286772" y="65455"/>
                </a:lnTo>
                <a:lnTo>
                  <a:pt x="278219" y="48114"/>
                </a:lnTo>
                <a:lnTo>
                  <a:pt x="259428" y="25734"/>
                </a:lnTo>
                <a:lnTo>
                  <a:pt x="230143" y="11214"/>
                </a:lnTo>
                <a:lnTo>
                  <a:pt x="201995" y="1946"/>
                </a:lnTo>
                <a:lnTo>
                  <a:pt x="172311" y="211"/>
                </a:lnTo>
                <a:lnTo>
                  <a:pt x="143516" y="0"/>
                </a:lnTo>
                <a:lnTo>
                  <a:pt x="132788" y="715"/>
                </a:lnTo>
                <a:lnTo>
                  <a:pt x="113496" y="6642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MARTInkShape-151">
            <a:extLst>
              <a:ext uri="{FF2B5EF4-FFF2-40B4-BE49-F238E27FC236}">
                <a16:creationId xmlns="" xmlns:a16="http://schemas.microsoft.com/office/drawing/2014/main" id="{6A09894E-69C6-4DAA-9B9F-DB25ED88396C}"/>
              </a:ext>
            </a:extLst>
          </p:cNvPr>
          <p:cNvSpPr/>
          <p:nvPr/>
        </p:nvSpPr>
        <p:spPr>
          <a:xfrm>
            <a:off x="4190445" y="2389805"/>
            <a:ext cx="314608" cy="220785"/>
          </a:xfrm>
          <a:custGeom>
            <a:avLst/>
            <a:gdLst/>
            <a:ahLst/>
            <a:cxnLst/>
            <a:rect l="0" t="0" r="0" b="0"/>
            <a:pathLst>
              <a:path w="314608" h="220785">
                <a:moveTo>
                  <a:pt x="40161" y="160619"/>
                </a:moveTo>
                <a:lnTo>
                  <a:pt x="40161" y="166383"/>
                </a:lnTo>
                <a:lnTo>
                  <a:pt x="57653" y="177933"/>
                </a:lnTo>
                <a:lnTo>
                  <a:pt x="66866" y="182138"/>
                </a:lnTo>
                <a:lnTo>
                  <a:pt x="78085" y="191303"/>
                </a:lnTo>
                <a:lnTo>
                  <a:pt x="87018" y="195522"/>
                </a:lnTo>
                <a:lnTo>
                  <a:pt x="104870" y="211252"/>
                </a:lnTo>
                <a:lnTo>
                  <a:pt x="111564" y="213306"/>
                </a:lnTo>
                <a:lnTo>
                  <a:pt x="138340" y="214908"/>
                </a:lnTo>
                <a:lnTo>
                  <a:pt x="145778" y="218770"/>
                </a:lnTo>
                <a:lnTo>
                  <a:pt x="169302" y="220784"/>
                </a:lnTo>
                <a:lnTo>
                  <a:pt x="173918" y="218846"/>
                </a:lnTo>
                <a:lnTo>
                  <a:pt x="178449" y="216249"/>
                </a:lnTo>
                <a:lnTo>
                  <a:pt x="187418" y="214582"/>
                </a:lnTo>
                <a:lnTo>
                  <a:pt x="189654" y="214445"/>
                </a:lnTo>
                <a:lnTo>
                  <a:pt x="194120" y="212310"/>
                </a:lnTo>
                <a:lnTo>
                  <a:pt x="196353" y="210699"/>
                </a:lnTo>
                <a:lnTo>
                  <a:pt x="227470" y="199251"/>
                </a:lnTo>
                <a:lnTo>
                  <a:pt x="232001" y="196383"/>
                </a:lnTo>
                <a:lnTo>
                  <a:pt x="238734" y="194025"/>
                </a:lnTo>
                <a:lnTo>
                  <a:pt x="252880" y="183475"/>
                </a:lnTo>
                <a:lnTo>
                  <a:pt x="266361" y="179266"/>
                </a:lnTo>
                <a:lnTo>
                  <a:pt x="269058" y="177513"/>
                </a:lnTo>
                <a:lnTo>
                  <a:pt x="272054" y="173582"/>
                </a:lnTo>
                <a:lnTo>
                  <a:pt x="274129" y="169356"/>
                </a:lnTo>
                <a:lnTo>
                  <a:pt x="292583" y="147228"/>
                </a:lnTo>
                <a:lnTo>
                  <a:pt x="294410" y="142767"/>
                </a:lnTo>
                <a:lnTo>
                  <a:pt x="297702" y="138305"/>
                </a:lnTo>
                <a:lnTo>
                  <a:pt x="299660" y="131860"/>
                </a:lnTo>
                <a:lnTo>
                  <a:pt x="301275" y="124780"/>
                </a:lnTo>
                <a:lnTo>
                  <a:pt x="306388" y="114175"/>
                </a:lnTo>
                <a:lnTo>
                  <a:pt x="306899" y="111806"/>
                </a:lnTo>
                <a:lnTo>
                  <a:pt x="313595" y="98166"/>
                </a:lnTo>
                <a:lnTo>
                  <a:pt x="314607" y="71366"/>
                </a:lnTo>
                <a:lnTo>
                  <a:pt x="312628" y="66903"/>
                </a:lnTo>
                <a:lnTo>
                  <a:pt x="310013" y="62441"/>
                </a:lnTo>
                <a:lnTo>
                  <a:pt x="307797" y="55747"/>
                </a:lnTo>
                <a:lnTo>
                  <a:pt x="303504" y="49053"/>
                </a:lnTo>
                <a:lnTo>
                  <a:pt x="301158" y="42359"/>
                </a:lnTo>
                <a:lnTo>
                  <a:pt x="297973" y="37896"/>
                </a:lnTo>
                <a:lnTo>
                  <a:pt x="294078" y="35417"/>
                </a:lnTo>
                <a:lnTo>
                  <a:pt x="289869" y="33571"/>
                </a:lnTo>
                <a:lnTo>
                  <a:pt x="283316" y="29094"/>
                </a:lnTo>
                <a:lnTo>
                  <a:pt x="278887" y="27786"/>
                </a:lnTo>
                <a:lnTo>
                  <a:pt x="277408" y="26693"/>
                </a:lnTo>
                <a:lnTo>
                  <a:pt x="276422" y="25221"/>
                </a:lnTo>
                <a:lnTo>
                  <a:pt x="275766" y="23496"/>
                </a:lnTo>
                <a:lnTo>
                  <a:pt x="267734" y="17514"/>
                </a:lnTo>
                <a:lnTo>
                  <a:pt x="259486" y="14585"/>
                </a:lnTo>
                <a:lnTo>
                  <a:pt x="245435" y="12851"/>
                </a:lnTo>
                <a:lnTo>
                  <a:pt x="232349" y="7620"/>
                </a:lnTo>
                <a:lnTo>
                  <a:pt x="218588" y="6104"/>
                </a:lnTo>
                <a:lnTo>
                  <a:pt x="205952" y="1397"/>
                </a:lnTo>
                <a:lnTo>
                  <a:pt x="173587" y="0"/>
                </a:lnTo>
                <a:lnTo>
                  <a:pt x="145140" y="709"/>
                </a:lnTo>
                <a:lnTo>
                  <a:pt x="131954" y="5727"/>
                </a:lnTo>
                <a:lnTo>
                  <a:pt x="113248" y="8518"/>
                </a:lnTo>
                <a:lnTo>
                  <a:pt x="99390" y="12397"/>
                </a:lnTo>
                <a:lnTo>
                  <a:pt x="88747" y="13907"/>
                </a:lnTo>
                <a:lnTo>
                  <a:pt x="67365" y="21604"/>
                </a:lnTo>
                <a:lnTo>
                  <a:pt x="62665" y="24457"/>
                </a:lnTo>
                <a:lnTo>
                  <a:pt x="44503" y="31883"/>
                </a:lnTo>
                <a:lnTo>
                  <a:pt x="20116" y="51544"/>
                </a:lnTo>
                <a:lnTo>
                  <a:pt x="17872" y="52201"/>
                </a:lnTo>
                <a:lnTo>
                  <a:pt x="16377" y="54127"/>
                </a:lnTo>
                <a:lnTo>
                  <a:pt x="11993" y="65922"/>
                </a:lnTo>
                <a:lnTo>
                  <a:pt x="1859" y="80205"/>
                </a:lnTo>
                <a:lnTo>
                  <a:pt x="242" y="91437"/>
                </a:lnTo>
                <a:lnTo>
                  <a:pt x="0" y="122411"/>
                </a:lnTo>
                <a:lnTo>
                  <a:pt x="9970" y="152733"/>
                </a:lnTo>
                <a:lnTo>
                  <a:pt x="15927" y="161836"/>
                </a:lnTo>
                <a:lnTo>
                  <a:pt x="33467" y="174008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MARTInkShape-152">
            <a:extLst>
              <a:ext uri="{FF2B5EF4-FFF2-40B4-BE49-F238E27FC236}">
                <a16:creationId xmlns="" xmlns:a16="http://schemas.microsoft.com/office/drawing/2014/main" id="{72047554-CD82-4CC5-8C27-18A63915369D}"/>
              </a:ext>
            </a:extLst>
          </p:cNvPr>
          <p:cNvSpPr/>
          <p:nvPr/>
        </p:nvSpPr>
        <p:spPr>
          <a:xfrm>
            <a:off x="4257382" y="2229113"/>
            <a:ext cx="13389" cy="26498"/>
          </a:xfrm>
          <a:custGeom>
            <a:avLst/>
            <a:gdLst/>
            <a:ahLst/>
            <a:cxnLst/>
            <a:rect l="0" t="0" r="0" b="0"/>
            <a:pathLst>
              <a:path w="13389" h="26498">
                <a:moveTo>
                  <a:pt x="13388" y="0"/>
                </a:moveTo>
                <a:lnTo>
                  <a:pt x="13388" y="6612"/>
                </a:lnTo>
                <a:lnTo>
                  <a:pt x="0" y="6694"/>
                </a:lnTo>
                <a:lnTo>
                  <a:pt x="0" y="10550"/>
                </a:lnTo>
                <a:lnTo>
                  <a:pt x="0" y="6694"/>
                </a:lnTo>
                <a:lnTo>
                  <a:pt x="0" y="13112"/>
                </a:lnTo>
                <a:lnTo>
                  <a:pt x="6612" y="13385"/>
                </a:lnTo>
                <a:lnTo>
                  <a:pt x="6694" y="6701"/>
                </a:lnTo>
                <a:lnTo>
                  <a:pt x="6694" y="19151"/>
                </a:lnTo>
                <a:lnTo>
                  <a:pt x="5950" y="19461"/>
                </a:lnTo>
                <a:lnTo>
                  <a:pt x="931" y="20000"/>
                </a:lnTo>
                <a:lnTo>
                  <a:pt x="414" y="22028"/>
                </a:lnTo>
                <a:lnTo>
                  <a:pt x="24" y="26497"/>
                </a:lnTo>
                <a:lnTo>
                  <a:pt x="2" y="20987"/>
                </a:lnTo>
                <a:lnTo>
                  <a:pt x="6691" y="13391"/>
                </a:lnTo>
                <a:lnTo>
                  <a:pt x="6692" y="13390"/>
                </a:lnTo>
                <a:lnTo>
                  <a:pt x="6694" y="6694"/>
                </a:lnTo>
                <a:lnTo>
                  <a:pt x="6694" y="13363"/>
                </a:lnTo>
                <a:lnTo>
                  <a:pt x="6694" y="0"/>
                </a:lnTo>
                <a:lnTo>
                  <a:pt x="6694" y="6694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SMARTInkShape-153">
            <a:extLst>
              <a:ext uri="{FF2B5EF4-FFF2-40B4-BE49-F238E27FC236}">
                <a16:creationId xmlns="" xmlns:a16="http://schemas.microsoft.com/office/drawing/2014/main" id="{8FA1DC8B-D97D-4F72-A81B-71AD17354F3A}"/>
              </a:ext>
            </a:extLst>
          </p:cNvPr>
          <p:cNvSpPr/>
          <p:nvPr/>
        </p:nvSpPr>
        <p:spPr>
          <a:xfrm>
            <a:off x="4096729" y="2056026"/>
            <a:ext cx="287832" cy="340437"/>
          </a:xfrm>
          <a:custGeom>
            <a:avLst/>
            <a:gdLst/>
            <a:ahLst/>
            <a:cxnLst/>
            <a:rect l="0" t="0" r="0" b="0"/>
            <a:pathLst>
              <a:path w="287832" h="340437">
                <a:moveTo>
                  <a:pt x="73631" y="5737"/>
                </a:moveTo>
                <a:lnTo>
                  <a:pt x="73631" y="1880"/>
                </a:lnTo>
                <a:lnTo>
                  <a:pt x="73631" y="3527"/>
                </a:lnTo>
                <a:lnTo>
                  <a:pt x="72888" y="4263"/>
                </a:lnTo>
                <a:lnTo>
                  <a:pt x="68287" y="6044"/>
                </a:lnTo>
                <a:lnTo>
                  <a:pt x="64314" y="9096"/>
                </a:lnTo>
                <a:lnTo>
                  <a:pt x="62053" y="12932"/>
                </a:lnTo>
                <a:lnTo>
                  <a:pt x="60304" y="17116"/>
                </a:lnTo>
                <a:lnTo>
                  <a:pt x="55881" y="23653"/>
                </a:lnTo>
                <a:lnTo>
                  <a:pt x="53496" y="30301"/>
                </a:lnTo>
                <a:lnTo>
                  <a:pt x="42011" y="45902"/>
                </a:lnTo>
                <a:lnTo>
                  <a:pt x="33416" y="69825"/>
                </a:lnTo>
                <a:lnTo>
                  <a:pt x="28305" y="79248"/>
                </a:lnTo>
                <a:lnTo>
                  <a:pt x="27795" y="81520"/>
                </a:lnTo>
                <a:lnTo>
                  <a:pt x="11855" y="114824"/>
                </a:lnTo>
                <a:lnTo>
                  <a:pt x="8221" y="124833"/>
                </a:lnTo>
                <a:lnTo>
                  <a:pt x="6709" y="156831"/>
                </a:lnTo>
                <a:lnTo>
                  <a:pt x="6692" y="175293"/>
                </a:lnTo>
                <a:lnTo>
                  <a:pt x="4708" y="179770"/>
                </a:lnTo>
                <a:lnTo>
                  <a:pt x="3138" y="182005"/>
                </a:lnTo>
                <a:lnTo>
                  <a:pt x="928" y="192257"/>
                </a:lnTo>
                <a:lnTo>
                  <a:pt x="2" y="224391"/>
                </a:lnTo>
                <a:lnTo>
                  <a:pt x="0" y="228863"/>
                </a:lnTo>
                <a:lnTo>
                  <a:pt x="6569" y="253705"/>
                </a:lnTo>
                <a:lnTo>
                  <a:pt x="6667" y="262397"/>
                </a:lnTo>
                <a:lnTo>
                  <a:pt x="8664" y="266828"/>
                </a:lnTo>
                <a:lnTo>
                  <a:pt x="11287" y="271276"/>
                </a:lnTo>
                <a:lnTo>
                  <a:pt x="12971" y="280193"/>
                </a:lnTo>
                <a:lnTo>
                  <a:pt x="13109" y="282423"/>
                </a:lnTo>
                <a:lnTo>
                  <a:pt x="15246" y="286885"/>
                </a:lnTo>
                <a:lnTo>
                  <a:pt x="17931" y="291348"/>
                </a:lnTo>
                <a:lnTo>
                  <a:pt x="20186" y="298041"/>
                </a:lnTo>
                <a:lnTo>
                  <a:pt x="31938" y="314074"/>
                </a:lnTo>
                <a:lnTo>
                  <a:pt x="32447" y="316168"/>
                </a:lnTo>
                <a:lnTo>
                  <a:pt x="33531" y="317563"/>
                </a:lnTo>
                <a:lnTo>
                  <a:pt x="53975" y="332210"/>
                </a:lnTo>
                <a:lnTo>
                  <a:pt x="64762" y="334284"/>
                </a:lnTo>
                <a:lnTo>
                  <a:pt x="73642" y="339001"/>
                </a:lnTo>
                <a:lnTo>
                  <a:pt x="107101" y="340433"/>
                </a:lnTo>
                <a:lnTo>
                  <a:pt x="135178" y="340436"/>
                </a:lnTo>
                <a:lnTo>
                  <a:pt x="140158" y="338453"/>
                </a:lnTo>
                <a:lnTo>
                  <a:pt x="144850" y="335836"/>
                </a:lnTo>
                <a:lnTo>
                  <a:pt x="151673" y="333619"/>
                </a:lnTo>
                <a:lnTo>
                  <a:pt x="158406" y="329326"/>
                </a:lnTo>
                <a:lnTo>
                  <a:pt x="165855" y="327723"/>
                </a:lnTo>
                <a:lnTo>
                  <a:pt x="176409" y="326505"/>
                </a:lnTo>
                <a:lnTo>
                  <a:pt x="184577" y="321764"/>
                </a:lnTo>
                <a:lnTo>
                  <a:pt x="191708" y="316392"/>
                </a:lnTo>
                <a:lnTo>
                  <a:pt x="200781" y="312216"/>
                </a:lnTo>
                <a:lnTo>
                  <a:pt x="205264" y="309300"/>
                </a:lnTo>
                <a:lnTo>
                  <a:pt x="211969" y="306914"/>
                </a:lnTo>
                <a:lnTo>
                  <a:pt x="243489" y="277681"/>
                </a:lnTo>
                <a:lnTo>
                  <a:pt x="258104" y="262324"/>
                </a:lnTo>
                <a:lnTo>
                  <a:pt x="268172" y="241421"/>
                </a:lnTo>
                <a:lnTo>
                  <a:pt x="271660" y="236184"/>
                </a:lnTo>
                <a:lnTo>
                  <a:pt x="273210" y="231377"/>
                </a:lnTo>
                <a:lnTo>
                  <a:pt x="274950" y="217630"/>
                </a:lnTo>
                <a:lnTo>
                  <a:pt x="282700" y="199988"/>
                </a:lnTo>
                <a:lnTo>
                  <a:pt x="284414" y="197715"/>
                </a:lnTo>
                <a:lnTo>
                  <a:pt x="286317" y="191222"/>
                </a:lnTo>
                <a:lnTo>
                  <a:pt x="287813" y="158480"/>
                </a:lnTo>
                <a:lnTo>
                  <a:pt x="287831" y="151073"/>
                </a:lnTo>
                <a:lnTo>
                  <a:pt x="281269" y="117677"/>
                </a:lnTo>
                <a:lnTo>
                  <a:pt x="280455" y="110528"/>
                </a:lnTo>
                <a:lnTo>
                  <a:pt x="275858" y="97894"/>
                </a:lnTo>
                <a:lnTo>
                  <a:pt x="274332" y="90578"/>
                </a:lnTo>
                <a:lnTo>
                  <a:pt x="269292" y="82278"/>
                </a:lnTo>
                <a:lnTo>
                  <a:pt x="263832" y="75108"/>
                </a:lnTo>
                <a:lnTo>
                  <a:pt x="259627" y="66022"/>
                </a:lnTo>
                <a:lnTo>
                  <a:pt x="249717" y="50974"/>
                </a:lnTo>
                <a:lnTo>
                  <a:pt x="243156" y="45916"/>
                </a:lnTo>
                <a:lnTo>
                  <a:pt x="236501" y="37145"/>
                </a:lnTo>
                <a:lnTo>
                  <a:pt x="203669" y="15364"/>
                </a:lnTo>
                <a:lnTo>
                  <a:pt x="194246" y="11027"/>
                </a:lnTo>
                <a:lnTo>
                  <a:pt x="191973" y="9263"/>
                </a:lnTo>
                <a:lnTo>
                  <a:pt x="185482" y="7304"/>
                </a:lnTo>
                <a:lnTo>
                  <a:pt x="165780" y="3891"/>
                </a:lnTo>
                <a:lnTo>
                  <a:pt x="153495" y="479"/>
                </a:lnTo>
                <a:lnTo>
                  <a:pt x="149187" y="0"/>
                </a:lnTo>
                <a:lnTo>
                  <a:pt x="142417" y="1452"/>
                </a:lnTo>
                <a:lnTo>
                  <a:pt x="136185" y="3832"/>
                </a:lnTo>
                <a:lnTo>
                  <a:pt x="108958" y="7609"/>
                </a:lnTo>
                <a:lnTo>
                  <a:pt x="102720" y="10287"/>
                </a:lnTo>
                <a:lnTo>
                  <a:pt x="82273" y="15702"/>
                </a:lnTo>
                <a:lnTo>
                  <a:pt x="67488" y="23972"/>
                </a:lnTo>
                <a:lnTo>
                  <a:pt x="60243" y="25819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4050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map showing the continent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" t="1902" r="1623" b="2281"/>
          <a:stretch/>
        </p:blipFill>
        <p:spPr bwMode="auto">
          <a:xfrm>
            <a:off x="1043608" y="6726"/>
            <a:ext cx="6912768" cy="513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92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map showing the continent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" t="1902" r="1623" b="2281"/>
          <a:stretch/>
        </p:blipFill>
        <p:spPr bwMode="auto">
          <a:xfrm>
            <a:off x="1043608" y="6726"/>
            <a:ext cx="6912768" cy="513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4644008" y="1339676"/>
            <a:ext cx="792088" cy="360040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72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map showing the continent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" t="1902" r="1623" b="2281"/>
          <a:stretch/>
        </p:blipFill>
        <p:spPr bwMode="auto">
          <a:xfrm>
            <a:off x="1043608" y="6726"/>
            <a:ext cx="6912768" cy="513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1835696" y="1519696"/>
            <a:ext cx="792088" cy="360040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820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map showing the continent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" t="1902" r="1623" b="2281"/>
          <a:stretch/>
        </p:blipFill>
        <p:spPr bwMode="auto">
          <a:xfrm>
            <a:off x="1043608" y="6726"/>
            <a:ext cx="6912768" cy="513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4355976" y="2491804"/>
            <a:ext cx="792088" cy="360040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502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map showing the continent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" t="1902" r="1623" b="2281"/>
          <a:stretch/>
        </p:blipFill>
        <p:spPr bwMode="auto">
          <a:xfrm>
            <a:off x="1043608" y="6726"/>
            <a:ext cx="6912768" cy="513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2771800" y="2995860"/>
            <a:ext cx="792088" cy="360040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438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map showing the continent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" t="1902" r="1623" b="2281"/>
          <a:stretch/>
        </p:blipFill>
        <p:spPr bwMode="auto">
          <a:xfrm>
            <a:off x="1043608" y="6726"/>
            <a:ext cx="6912768" cy="513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5940152" y="1555700"/>
            <a:ext cx="792088" cy="360040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1377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map showing the continent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" t="1902" r="1623" b="2281"/>
          <a:stretch/>
        </p:blipFill>
        <p:spPr bwMode="auto">
          <a:xfrm>
            <a:off x="1043608" y="6726"/>
            <a:ext cx="6912768" cy="513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4788024" y="4785954"/>
            <a:ext cx="936104" cy="360040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84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map showing the continent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" t="1902" r="1623" b="2281"/>
          <a:stretch/>
        </p:blipFill>
        <p:spPr bwMode="auto">
          <a:xfrm>
            <a:off x="1043608" y="6726"/>
            <a:ext cx="6912768" cy="513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6660232" y="3427908"/>
            <a:ext cx="936104" cy="360040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584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ontinents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245" y="571757"/>
            <a:ext cx="6547953" cy="420388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262184" y="1985515"/>
            <a:ext cx="634062" cy="189912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1848"/>
            <a:endParaRPr lang="en-US" sz="1346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05515" y="1909550"/>
            <a:ext cx="634062" cy="189912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1848"/>
            <a:endParaRPr lang="en-US" sz="1346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46767" y="1915677"/>
            <a:ext cx="496836" cy="189912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1848"/>
            <a:endParaRPr lang="en-US" sz="1346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627216" y="3784780"/>
            <a:ext cx="705014" cy="189912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1848"/>
            <a:endParaRPr lang="en-US" sz="1346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746833" y="3594868"/>
            <a:ext cx="511877" cy="189912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1848"/>
            <a:endParaRPr lang="en-US" sz="1346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51125" y="3879736"/>
            <a:ext cx="673582" cy="189912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1848"/>
            <a:endParaRPr lang="en-US" sz="1346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67734" y="3946205"/>
            <a:ext cx="113947" cy="189912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1848"/>
            <a:endParaRPr lang="en-US" sz="1346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478290" y="4404229"/>
            <a:ext cx="866334" cy="189912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1848"/>
            <a:endParaRPr lang="en-US" sz="1346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859138" y="2747420"/>
            <a:ext cx="1238305" cy="275289"/>
          </a:xfrm>
          <a:prstGeom prst="rect">
            <a:avLst/>
          </a:prstGeom>
          <a:solidFill>
            <a:srgbClr val="FFFFFF"/>
          </a:solidFill>
          <a:ln w="28575" cmpd="sng">
            <a:solidFill>
              <a:srgbClr val="68DE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1848"/>
            <a:endParaRPr lang="en-US" sz="1346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973194" y="1771906"/>
            <a:ext cx="1371430" cy="417722"/>
          </a:xfrm>
          <a:prstGeom prst="rect">
            <a:avLst/>
          </a:prstGeom>
          <a:solidFill>
            <a:srgbClr val="FFFFFF"/>
          </a:solidFill>
          <a:ln w="28575" cmpd="sng">
            <a:solidFill>
              <a:srgbClr val="68DE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1848"/>
            <a:endParaRPr lang="en-US" sz="1346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692892" y="1773398"/>
            <a:ext cx="1267075" cy="370245"/>
          </a:xfrm>
          <a:prstGeom prst="rect">
            <a:avLst/>
          </a:prstGeom>
          <a:solidFill>
            <a:srgbClr val="FFFFFF"/>
          </a:solidFill>
          <a:ln w="28575" cmpd="sng">
            <a:solidFill>
              <a:srgbClr val="68DE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1848"/>
            <a:endParaRPr lang="en-US" sz="1346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326429" y="3834098"/>
            <a:ext cx="1307843" cy="275289"/>
          </a:xfrm>
          <a:prstGeom prst="rect">
            <a:avLst/>
          </a:prstGeom>
          <a:solidFill>
            <a:srgbClr val="FFFFFF"/>
          </a:solidFill>
          <a:ln w="28575" cmpd="sng">
            <a:solidFill>
              <a:srgbClr val="68DE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1848"/>
            <a:endParaRPr lang="en-US" sz="1346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107185" y="4415759"/>
            <a:ext cx="1481188" cy="275289"/>
          </a:xfrm>
          <a:prstGeom prst="rect">
            <a:avLst/>
          </a:prstGeom>
          <a:solidFill>
            <a:srgbClr val="FFFFFF"/>
          </a:solidFill>
          <a:ln w="28575" cmpd="sng">
            <a:solidFill>
              <a:srgbClr val="68DE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1848"/>
            <a:endParaRPr lang="en-US" sz="1346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468994" y="3504701"/>
            <a:ext cx="1021458" cy="560157"/>
          </a:xfrm>
          <a:prstGeom prst="rect">
            <a:avLst/>
          </a:prstGeom>
          <a:solidFill>
            <a:srgbClr val="FFFFFF"/>
          </a:solidFill>
          <a:ln w="28575" cmpd="sng">
            <a:solidFill>
              <a:srgbClr val="68DE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1848"/>
            <a:endParaRPr lang="en-US" sz="1346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514623" y="1909550"/>
            <a:ext cx="1021458" cy="560157"/>
          </a:xfrm>
          <a:prstGeom prst="rect">
            <a:avLst/>
          </a:prstGeom>
          <a:solidFill>
            <a:srgbClr val="FFFFFF"/>
          </a:solidFill>
          <a:ln w="28575" cmpd="sng">
            <a:solidFill>
              <a:srgbClr val="68DE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1848"/>
            <a:endParaRPr lang="en-US" sz="1346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60546" y="91328"/>
            <a:ext cx="6341813" cy="230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1848"/>
            <a:r>
              <a:rPr lang="en-GB" sz="897" u="sng" dirty="0">
                <a:solidFill>
                  <a:prstClr val="black"/>
                </a:solidFill>
                <a:latin typeface="Calibri"/>
                <a:cs typeface="Champagne &amp; Limousines"/>
              </a:rPr>
              <a:t>Monday </a:t>
            </a:r>
            <a:r>
              <a:rPr lang="en-GB" sz="897" u="sng" dirty="0" smtClean="0">
                <a:solidFill>
                  <a:prstClr val="black"/>
                </a:solidFill>
                <a:latin typeface="Calibri"/>
                <a:cs typeface="Champagne &amp; Limousines"/>
              </a:rPr>
              <a:t>8</a:t>
            </a:r>
            <a:r>
              <a:rPr lang="en-GB" sz="897" u="sng" baseline="30000" dirty="0" smtClean="0">
                <a:solidFill>
                  <a:prstClr val="black"/>
                </a:solidFill>
                <a:latin typeface="Calibri"/>
                <a:cs typeface="Champagne &amp; Limousines"/>
              </a:rPr>
              <a:t>th</a:t>
            </a:r>
            <a:r>
              <a:rPr lang="en-GB" sz="897" u="sng" dirty="0" smtClean="0">
                <a:solidFill>
                  <a:prstClr val="black"/>
                </a:solidFill>
                <a:latin typeface="Calibri"/>
                <a:cs typeface="Champagne &amp; Limousines"/>
              </a:rPr>
              <a:t> </a:t>
            </a:r>
            <a:r>
              <a:rPr lang="en-GB" sz="897" u="sng" dirty="0">
                <a:solidFill>
                  <a:prstClr val="black"/>
                </a:solidFill>
                <a:latin typeface="Calibri"/>
                <a:cs typeface="Champagne &amp; Limousines"/>
              </a:rPr>
              <a:t>June </a:t>
            </a:r>
            <a:r>
              <a:rPr lang="en-GB" sz="897" dirty="0">
                <a:solidFill>
                  <a:prstClr val="black"/>
                </a:solidFill>
                <a:latin typeface="Calibri"/>
                <a:cs typeface="Champagne &amp; Limousines"/>
              </a:rPr>
              <a:t>                 </a:t>
            </a:r>
            <a:r>
              <a:rPr lang="en-GB" sz="897" u="sng" dirty="0" err="1">
                <a:solidFill>
                  <a:prstClr val="black"/>
                </a:solidFill>
                <a:latin typeface="Calibri"/>
                <a:cs typeface="Champagne &amp; Limousines"/>
              </a:rPr>
              <a:t>Obj</a:t>
            </a:r>
            <a:r>
              <a:rPr lang="en-GB" sz="897" u="sng" dirty="0">
                <a:solidFill>
                  <a:prstClr val="black"/>
                </a:solidFill>
                <a:latin typeface="Calibri"/>
                <a:cs typeface="Champagne &amp; Limousines"/>
              </a:rPr>
              <a:t>: I can name and locate world’s continents </a:t>
            </a:r>
            <a:r>
              <a:rPr lang="en-GB" sz="897" dirty="0">
                <a:solidFill>
                  <a:prstClr val="black"/>
                </a:solidFill>
                <a:latin typeface="Calibri"/>
                <a:cs typeface="Champagne &amp; Limousines"/>
              </a:rPr>
              <a:t>                 </a:t>
            </a:r>
            <a:r>
              <a:rPr lang="en-GB" sz="897" dirty="0">
                <a:solidFill>
                  <a:prstClr val="black"/>
                </a:solidFill>
                <a:latin typeface="Calibri"/>
              </a:rPr>
              <a:t>Name ____________________</a:t>
            </a:r>
            <a:endParaRPr lang="en-US" sz="897" u="sng" dirty="0">
              <a:solidFill>
                <a:prstClr val="black"/>
              </a:solidFill>
              <a:latin typeface="Calibri"/>
              <a:cs typeface="Champagne &amp; Limousines"/>
            </a:endParaRPr>
          </a:p>
        </p:txBody>
      </p:sp>
    </p:spTree>
    <p:extLst>
      <p:ext uri="{BB962C8B-B14F-4D97-AF65-F5344CB8AC3E}">
        <p14:creationId xmlns:p14="http://schemas.microsoft.com/office/powerpoint/2010/main" val="2236904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84168" y="1637065"/>
            <a:ext cx="23035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32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cs typeface="Champagne &amp; Limousines"/>
              </a:rPr>
              <a:t>North</a:t>
            </a:r>
          </a:p>
          <a:p>
            <a:pPr algn="ctr" defTabSz="457200"/>
            <a:r>
              <a:rPr lang="en-US" sz="32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cs typeface="Champagne &amp; Limousines"/>
              </a:rPr>
              <a:t>America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7704" y="3695433"/>
            <a:ext cx="25624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32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cs typeface="Champagne &amp; Limousines"/>
              </a:rPr>
              <a:t>South</a:t>
            </a:r>
          </a:p>
          <a:p>
            <a:pPr algn="ctr" defTabSz="457200"/>
            <a:r>
              <a:rPr lang="en-US" sz="32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cs typeface="Champagne &amp; Limousines"/>
              </a:rPr>
              <a:t>America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9632" y="595091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32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cs typeface="Champagne &amp; Limousines"/>
              </a:rPr>
              <a:t>Europe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6889" y="2464585"/>
            <a:ext cx="1485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32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cs typeface="Champagne &amp; Limousines"/>
              </a:rPr>
              <a:t>Africa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75856" y="2021077"/>
            <a:ext cx="11092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32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cs typeface="Champagne &amp; Limousines"/>
              </a:rPr>
              <a:t>Asia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84168" y="3941655"/>
            <a:ext cx="24054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32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cs typeface="Champagne &amp; Limousines"/>
              </a:rPr>
              <a:t>Australia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62200" y="259556"/>
            <a:ext cx="23900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32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cs typeface="Champagne &amp; Limousines"/>
              </a:rPr>
              <a:t>Antarctica</a:t>
            </a:r>
          </a:p>
        </p:txBody>
      </p:sp>
    </p:spTree>
    <p:extLst>
      <p:ext uri="{BB962C8B-B14F-4D97-AF65-F5344CB8AC3E}">
        <p14:creationId xmlns:p14="http://schemas.microsoft.com/office/powerpoint/2010/main" val="2138411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</TotalTime>
  <Words>23</Words>
  <Application>Microsoft Office PowerPoint</Application>
  <PresentationFormat>Custom</PresentationFormat>
  <Paragraphs>10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Ulverston Victoria High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Connell</dc:creator>
  <cp:lastModifiedBy>Matt Connell</cp:lastModifiedBy>
  <cp:revision>19</cp:revision>
  <dcterms:created xsi:type="dcterms:W3CDTF">2016-11-21T14:38:28Z</dcterms:created>
  <dcterms:modified xsi:type="dcterms:W3CDTF">2020-06-08T19:14:45Z</dcterms:modified>
</cp:coreProperties>
</file>