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3"/>
  </p:notesMasterIdLst>
  <p:sldIdLst>
    <p:sldId id="308" r:id="rId6"/>
    <p:sldId id="309" r:id="rId7"/>
    <p:sldId id="310" r:id="rId8"/>
    <p:sldId id="293" r:id="rId9"/>
    <p:sldId id="294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7" r:id="rId20"/>
    <p:sldId id="306" r:id="rId21"/>
    <p:sldId id="312" r:id="rId22"/>
  </p:sldIdLst>
  <p:sldSz cx="9144000" cy="51450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71" autoAdjust="0"/>
  </p:normalViewPr>
  <p:slideViewPr>
    <p:cSldViewPr>
      <p:cViewPr varScale="1">
        <p:scale>
          <a:sx n="90" d="100"/>
          <a:sy n="90" d="100"/>
        </p:scale>
        <p:origin x="-792" y="-96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F0FA2-E242-4855-B2BF-F28CBCCE426A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61E5F-2A8F-4CCA-9AA2-C09224EB76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632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566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35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232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94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775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34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48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316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47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47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711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485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59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186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7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86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154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830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22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3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084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037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9823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36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35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1335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624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625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8810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3014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5929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4852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2536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266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091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896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7380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072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505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156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275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2227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46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7859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266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091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896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7380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072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505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156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275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2227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460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78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801DA-BF62-4936-A3FD-36F98BFFF0DE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8098E-765F-4DEF-995B-5A068BECE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01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34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38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2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801DA-BF62-4936-A3FD-36F98BFFF0D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08/06/2020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8098E-765F-4DEF-995B-5A068BECE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2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396" b="83464" l="25037" r="84480">
                        <a14:foregroundMark x1="27965" y1="79167" x2="27965" y2="79167"/>
                        <a14:foregroundMark x1="27745" y1="77214" x2="27745" y2="77214"/>
                        <a14:foregroundMark x1="25695" y1="80078" x2="25695" y2="80078"/>
                        <a14:foregroundMark x1="30015" y1="81250" x2="30015" y2="81250"/>
                        <a14:foregroundMark x1="83382" y1="80208" x2="83382" y2="80208"/>
                        <a14:foregroundMark x1="82357" y1="80990" x2="82357" y2="80990"/>
                        <a14:foregroundMark x1="83675" y1="78385" x2="83675" y2="78385"/>
                        <a14:foregroundMark x1="69473" y1="75651" x2="69473" y2="75651"/>
                        <a14:foregroundMark x1="42753" y1="77604" x2="42753" y2="77604"/>
                        <a14:foregroundMark x1="53075" y1="74609" x2="53075" y2="74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16" t="72840" r="15779" b="16689"/>
          <a:stretch/>
        </p:blipFill>
        <p:spPr bwMode="auto">
          <a:xfrm>
            <a:off x="1" y="4355292"/>
            <a:ext cx="9144000" cy="81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283179" y="2680589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1252" y="340296"/>
            <a:ext cx="782150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0" b="1" dirty="0">
                <a:solidFill>
                  <a:srgbClr val="0070C0"/>
                </a:solidFill>
              </a:rPr>
              <a:t>Capital Letter </a:t>
            </a:r>
          </a:p>
          <a:p>
            <a:pPr algn="ctr"/>
            <a:r>
              <a:rPr lang="en-GB" sz="8000" b="1" dirty="0">
                <a:solidFill>
                  <a:srgbClr val="0070C0"/>
                </a:solidFill>
              </a:rPr>
              <a:t>or </a:t>
            </a:r>
          </a:p>
          <a:p>
            <a:pPr algn="ctr"/>
            <a:r>
              <a:rPr lang="en-GB" sz="8000" b="1" dirty="0">
                <a:solidFill>
                  <a:srgbClr val="0070C0"/>
                </a:solidFill>
              </a:rPr>
              <a:t>No Capital Letter?</a:t>
            </a:r>
          </a:p>
        </p:txBody>
      </p:sp>
      <p:pic>
        <p:nvPicPr>
          <p:cNvPr id="18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615145"/>
            <a:ext cx="2206222" cy="1320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801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396" b="83464" l="25037" r="84480">
                        <a14:foregroundMark x1="27965" y1="79167" x2="27965" y2="79167"/>
                        <a14:foregroundMark x1="27745" y1="77214" x2="27745" y2="77214"/>
                        <a14:foregroundMark x1="25695" y1="80078" x2="25695" y2="80078"/>
                        <a14:foregroundMark x1="30015" y1="81250" x2="30015" y2="81250"/>
                        <a14:foregroundMark x1="83382" y1="80208" x2="83382" y2="80208"/>
                        <a14:foregroundMark x1="82357" y1="80990" x2="82357" y2="80990"/>
                        <a14:foregroundMark x1="83675" y1="78385" x2="83675" y2="78385"/>
                        <a14:foregroundMark x1="69473" y1="75651" x2="69473" y2="75651"/>
                        <a14:foregroundMark x1="42753" y1="77604" x2="42753" y2="77604"/>
                        <a14:foregroundMark x1="53075" y1="74609" x2="53075" y2="74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16" t="72840" r="15779" b="16689"/>
          <a:stretch/>
        </p:blipFill>
        <p:spPr bwMode="auto">
          <a:xfrm>
            <a:off x="1" y="4355292"/>
            <a:ext cx="9144000" cy="81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283179" y="2680589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254422"/>
              </p:ext>
            </p:extLst>
          </p:nvPr>
        </p:nvGraphicFramePr>
        <p:xfrm>
          <a:off x="467544" y="195546"/>
          <a:ext cx="8208912" cy="1674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3806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Capital</a:t>
                      </a:r>
                      <a:r>
                        <a:rPr lang="en-GB" sz="2100" baseline="0" dirty="0"/>
                        <a:t> Letter</a:t>
                      </a:r>
                      <a:endParaRPr lang="en-GB" sz="21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No Capital</a:t>
                      </a:r>
                      <a:r>
                        <a:rPr lang="en-GB" sz="2100" baseline="0" dirty="0"/>
                        <a:t> Letter</a:t>
                      </a:r>
                      <a:endParaRPr lang="en-GB" sz="1400" dirty="0"/>
                    </a:p>
                  </a:txBody>
                  <a:tcPr marT="34301" marB="3430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50897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T="34301" marB="3430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3528" y="1870250"/>
            <a:ext cx="14205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shop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8831" y="2788635"/>
            <a:ext cx="2665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computer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72200" y="1885563"/>
            <a:ext cx="26627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>
                <a:solidFill>
                  <a:srgbClr val="FF0000"/>
                </a:solidFill>
              </a:rPr>
              <a:t>supertato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138" y="3606245"/>
            <a:ext cx="21216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00216" y="3640587"/>
            <a:ext cx="29642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>
                <a:solidFill>
                  <a:srgbClr val="FF0000"/>
                </a:solidFill>
              </a:rPr>
              <a:t>mcdonalds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1760" y="1924272"/>
            <a:ext cx="15302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>
                <a:solidFill>
                  <a:srgbClr val="FF0000"/>
                </a:solidFill>
              </a:rPr>
              <a:t>tesco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73472" y="3640587"/>
            <a:ext cx="1234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>
                <a:solidFill>
                  <a:srgbClr val="FF0000"/>
                </a:solidFill>
              </a:rPr>
              <a:t>sam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1978295"/>
            <a:ext cx="12153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>
                <a:solidFill>
                  <a:srgbClr val="FF0000"/>
                </a:solidFill>
              </a:rPr>
              <a:t>lucy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2695504"/>
            <a:ext cx="1447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chair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30118" y="3623807"/>
            <a:ext cx="12057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skip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24884" y="2788635"/>
            <a:ext cx="963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car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0313" y="2695504"/>
            <a:ext cx="13626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tiger</a:t>
            </a:r>
          </a:p>
        </p:txBody>
      </p:sp>
    </p:spTree>
    <p:extLst>
      <p:ext uri="{BB962C8B-B14F-4D97-AF65-F5344CB8AC3E}">
        <p14:creationId xmlns:p14="http://schemas.microsoft.com/office/powerpoint/2010/main" val="334026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396" b="83464" l="25037" r="84480">
                        <a14:foregroundMark x1="27965" y1="79167" x2="27965" y2="79167"/>
                        <a14:foregroundMark x1="27745" y1="77214" x2="27745" y2="77214"/>
                        <a14:foregroundMark x1="25695" y1="80078" x2="25695" y2="80078"/>
                        <a14:foregroundMark x1="30015" y1="81250" x2="30015" y2="81250"/>
                        <a14:foregroundMark x1="83382" y1="80208" x2="83382" y2="80208"/>
                        <a14:foregroundMark x1="82357" y1="80990" x2="82357" y2="80990"/>
                        <a14:foregroundMark x1="83675" y1="78385" x2="83675" y2="78385"/>
                        <a14:foregroundMark x1="69473" y1="75651" x2="69473" y2="75651"/>
                        <a14:foregroundMark x1="42753" y1="77604" x2="42753" y2="77604"/>
                        <a14:foregroundMark x1="53075" y1="74609" x2="53075" y2="74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16" t="72840" r="15779" b="16689"/>
          <a:stretch/>
        </p:blipFill>
        <p:spPr bwMode="auto">
          <a:xfrm>
            <a:off x="1" y="4355292"/>
            <a:ext cx="9144000" cy="81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283179" y="2680589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495662"/>
              </p:ext>
            </p:extLst>
          </p:nvPr>
        </p:nvGraphicFramePr>
        <p:xfrm>
          <a:off x="467544" y="195546"/>
          <a:ext cx="8208912" cy="1674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3806"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Capital</a:t>
                      </a:r>
                      <a:r>
                        <a:rPr lang="en-GB" sz="2100" baseline="0" dirty="0"/>
                        <a:t> Letter</a:t>
                      </a:r>
                      <a:endParaRPr lang="en-GB" sz="21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/>
                        <a:t>No Capital</a:t>
                      </a:r>
                      <a:r>
                        <a:rPr lang="en-GB" sz="2100" baseline="0" dirty="0"/>
                        <a:t> Letter</a:t>
                      </a:r>
                      <a:endParaRPr lang="en-GB" sz="1400" dirty="0"/>
                    </a:p>
                  </a:txBody>
                  <a:tcPr marT="34301" marB="3430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50897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T="34301" marB="3430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3528" y="1870250"/>
            <a:ext cx="14205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shop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8831" y="2788635"/>
            <a:ext cx="2665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computer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72200" y="1885563"/>
            <a:ext cx="27092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00B050"/>
                </a:solidFill>
              </a:rPr>
              <a:t>Supertato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138" y="3606245"/>
            <a:ext cx="21216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00216" y="3640587"/>
            <a:ext cx="30027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</a:rPr>
              <a:t>Mcdonalds</a:t>
            </a:r>
            <a:endParaRPr lang="en-GB" sz="4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1760" y="1924272"/>
            <a:ext cx="1575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00B050"/>
                </a:solidFill>
              </a:rPr>
              <a:t>Tesco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73472" y="3640587"/>
            <a:ext cx="1281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00B050"/>
                </a:solidFill>
              </a:rPr>
              <a:t>Sam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978295"/>
            <a:ext cx="1324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00B050"/>
                </a:solidFill>
              </a:rPr>
              <a:t>Lucy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2695504"/>
            <a:ext cx="1447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chair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30118" y="3623807"/>
            <a:ext cx="12057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skip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24884" y="2788635"/>
            <a:ext cx="963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car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0313" y="2695504"/>
            <a:ext cx="13626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tiger</a:t>
            </a:r>
          </a:p>
        </p:txBody>
      </p:sp>
    </p:spTree>
    <p:extLst>
      <p:ext uri="{BB962C8B-B14F-4D97-AF65-F5344CB8AC3E}">
        <p14:creationId xmlns:p14="http://schemas.microsoft.com/office/powerpoint/2010/main" val="2478459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1.gstatic.com/images?q=tbn:ANd9GcQ0mVyhuCahXIhruTCTw7uAUgd_LiAwi9f4lhVCIdFtRFfWH5k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-1"/>
            <a:ext cx="5112568" cy="512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23266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5454"/>
            <a:ext cx="9143999" cy="5145088"/>
            <a:chOff x="0" y="-5454"/>
            <a:chExt cx="10208431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5454"/>
              <a:ext cx="5182782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2782" y="-5454"/>
              <a:ext cx="5025649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058826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2085"/>
            <a:ext cx="9144000" cy="5145088"/>
            <a:chOff x="0" y="2085"/>
            <a:chExt cx="9972600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85"/>
              <a:ext cx="5007273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5327" y="2085"/>
              <a:ext cx="5007273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656054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3999" cy="5145088"/>
            <a:chOff x="0" y="0"/>
            <a:chExt cx="10066721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062103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0648" y="0"/>
              <a:ext cx="5026073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677820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1432" y="0"/>
            <a:ext cx="9155431" cy="5145088"/>
            <a:chOff x="-11432" y="0"/>
            <a:chExt cx="10142147" cy="5145088"/>
          </a:xfrm>
        </p:grpSpPr>
        <p:pic>
          <p:nvPicPr>
            <p:cNvPr id="4" name="Picture 3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432" y="0"/>
              <a:ext cx="5098485" cy="5145088"/>
            </a:xfrm>
            <a:prstGeom prst="rect">
              <a:avLst/>
            </a:prstGeom>
          </p:spPr>
        </p:pic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7053" y="0"/>
              <a:ext cx="5043662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068153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5088"/>
            <a:chOff x="0" y="0"/>
            <a:chExt cx="10013040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033035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3035" y="0"/>
              <a:ext cx="4980005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1650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574" y="-29498"/>
            <a:ext cx="9152573" cy="5174586"/>
            <a:chOff x="-8574" y="-29498"/>
            <a:chExt cx="10059731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574" y="-29498"/>
              <a:ext cx="5089465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809" y="-29498"/>
              <a:ext cx="4998348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63133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5868"/>
            <a:chOff x="0" y="0"/>
            <a:chExt cx="10086752" cy="514586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070522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0522" y="780"/>
              <a:ext cx="5016230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118526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2478"/>
            <a:ext cx="9143999" cy="5145088"/>
            <a:chOff x="0" y="2478"/>
            <a:chExt cx="9939957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78"/>
              <a:ext cx="4941871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1871" y="2478"/>
              <a:ext cx="4998086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068153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3999" cy="5145088"/>
            <a:chOff x="0" y="0"/>
            <a:chExt cx="10059399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051880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880" y="0"/>
              <a:ext cx="5007519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1650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3999" cy="5145088"/>
            <a:chOff x="0" y="0"/>
            <a:chExt cx="9830555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943320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0"/>
              <a:ext cx="4970523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63133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5088"/>
            <a:chOff x="0" y="0"/>
            <a:chExt cx="10180408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54546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4546" y="0"/>
              <a:ext cx="5025862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0985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3280" y="0"/>
            <a:ext cx="9110719" cy="5170181"/>
            <a:chOff x="33280" y="25093"/>
            <a:chExt cx="10082959" cy="5145088"/>
          </a:xfrm>
        </p:grpSpPr>
        <p:pic>
          <p:nvPicPr>
            <p:cNvPr id="5" name="Picture 4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80" y="25093"/>
              <a:ext cx="5088858" cy="5145088"/>
            </a:xfrm>
            <a:prstGeom prst="rect">
              <a:avLst/>
            </a:prstGeom>
          </p:spPr>
        </p:pic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0805" y="25093"/>
              <a:ext cx="5025434" cy="5145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118526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4272"/>
            <a:ext cx="899829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What other vegetable based stories can you come up with</a:t>
            </a:r>
            <a:r>
              <a:rPr lang="en-GB" sz="2800" b="1" dirty="0" smtClean="0">
                <a:solidFill>
                  <a:srgbClr val="00B050"/>
                </a:solidFill>
              </a:rPr>
              <a:t>?</a:t>
            </a:r>
          </a:p>
          <a:p>
            <a:endParaRPr lang="en-GB" sz="2800" b="1" dirty="0">
              <a:solidFill>
                <a:srgbClr val="00B050"/>
              </a:solidFill>
            </a:endParaRPr>
          </a:p>
          <a:p>
            <a:r>
              <a:rPr lang="en-GB" sz="2800" b="1" dirty="0" err="1" smtClean="0">
                <a:solidFill>
                  <a:srgbClr val="00B050"/>
                </a:solidFill>
              </a:rPr>
              <a:t>Superpea</a:t>
            </a:r>
            <a:r>
              <a:rPr lang="en-GB" sz="2800" b="1" dirty="0" smtClean="0">
                <a:solidFill>
                  <a:srgbClr val="00B050"/>
                </a:solidFill>
              </a:rPr>
              <a:t>?</a:t>
            </a:r>
          </a:p>
          <a:p>
            <a:endParaRPr lang="en-GB" sz="2800" b="1" dirty="0">
              <a:solidFill>
                <a:srgbClr val="00B050"/>
              </a:solidFill>
            </a:endParaRPr>
          </a:p>
          <a:p>
            <a:r>
              <a:rPr lang="en-GB" sz="2800" b="1" dirty="0" err="1" smtClean="0">
                <a:solidFill>
                  <a:srgbClr val="00B050"/>
                </a:solidFill>
              </a:rPr>
              <a:t>Superbroccoli</a:t>
            </a:r>
            <a:r>
              <a:rPr lang="en-GB" sz="2800" b="1" dirty="0" smtClean="0">
                <a:solidFill>
                  <a:srgbClr val="00B050"/>
                </a:solidFill>
              </a:rPr>
              <a:t>?</a:t>
            </a:r>
          </a:p>
          <a:p>
            <a:endParaRPr lang="en-GB" sz="2800" b="1" dirty="0">
              <a:solidFill>
                <a:srgbClr val="00B050"/>
              </a:solidFill>
            </a:endParaRPr>
          </a:p>
          <a:p>
            <a:r>
              <a:rPr lang="en-GB" sz="2800" b="1" dirty="0" err="1" smtClean="0">
                <a:solidFill>
                  <a:srgbClr val="00B050"/>
                </a:solidFill>
              </a:rPr>
              <a:t>Supercarrot</a:t>
            </a:r>
            <a:r>
              <a:rPr lang="en-GB" sz="2800" b="1" dirty="0" smtClean="0">
                <a:solidFill>
                  <a:srgbClr val="00B050"/>
                </a:solidFill>
              </a:rPr>
              <a:t>?</a:t>
            </a:r>
          </a:p>
          <a:p>
            <a:endParaRPr lang="en-GB" sz="2800" b="1" dirty="0">
              <a:solidFill>
                <a:srgbClr val="00B050"/>
              </a:solidFill>
            </a:endParaRPr>
          </a:p>
          <a:p>
            <a:r>
              <a:rPr lang="en-GB" sz="2800" b="1" dirty="0" smtClean="0">
                <a:solidFill>
                  <a:srgbClr val="0070C0"/>
                </a:solidFill>
              </a:rPr>
              <a:t>Can you draw and design your own vegetable Super hero</a:t>
            </a:r>
          </a:p>
          <a:p>
            <a:r>
              <a:rPr lang="en-GB" sz="2800" b="1" dirty="0" smtClean="0">
                <a:solidFill>
                  <a:srgbClr val="0070C0"/>
                </a:solidFill>
              </a:rPr>
              <a:t>ready for story writing later this week?</a:t>
            </a:r>
            <a:endParaRPr lang="en-GB" sz="28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818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76</Words>
  <Application>Microsoft Office PowerPoint</Application>
  <PresentationFormat>Custom</PresentationFormat>
  <Paragraphs>41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Sir John Barrow Junior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Connell</dc:creator>
  <cp:lastModifiedBy>Matt Connell</cp:lastModifiedBy>
  <cp:revision>36</cp:revision>
  <dcterms:created xsi:type="dcterms:W3CDTF">2015-07-09T19:07:59Z</dcterms:created>
  <dcterms:modified xsi:type="dcterms:W3CDTF">2020-06-08T19:19:36Z</dcterms:modified>
</cp:coreProperties>
</file>