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5" r:id="rId5"/>
    <p:sldId id="261" r:id="rId6"/>
    <p:sldId id="262" r:id="rId7"/>
    <p:sldId id="263" r:id="rId8"/>
    <p:sldId id="264"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p:scale>
          <a:sx n="50" d="100"/>
          <a:sy n="50" d="100"/>
        </p:scale>
        <p:origin x="437" y="8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E4892-DCEE-4F02-B51E-54CB8CC507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B2AF774-DEB9-4151-916F-3EA5B7752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CAB910-4D9B-44B4-8034-F8434514CA61}"/>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718D8F80-E1E3-4556-ABF8-2CE55AAAAD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412DE1-39E4-46FA-9FA8-89C34EB5C805}"/>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1231437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88C1-E306-4B40-8A39-A4600ACE1D1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28A120-9698-4E5B-9AE2-15763CF5A3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162111-7CB7-4AC2-81C7-9DAF5EAD85B1}"/>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522C91D0-BE59-4C77-8757-32BAB8DCC4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6C15D3-69E7-4906-8127-483BE45339C0}"/>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3500125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D0027-DDAA-430B-847F-F929CFB300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7123B8-7C92-48AC-BA11-69E3A6247D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A96E29-A3A8-4D6A-AA26-86C90B31D2C3}"/>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69A48BC6-7834-4616-919A-F56837F7A6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26E-CF12-4B18-905E-27F18E36BEE5}"/>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3362212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19F9A-85BB-4C4C-A7FC-C7FA2352D2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DB65F1-6C76-44DC-8706-51A0A8657C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AC7F3F-C46B-4293-8565-A7800858EC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ADFB0E-05AE-49E8-AF1B-8309A54EA978}"/>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6" name="Footer Placeholder 5">
            <a:extLst>
              <a:ext uri="{FF2B5EF4-FFF2-40B4-BE49-F238E27FC236}">
                <a16:creationId xmlns:a16="http://schemas.microsoft.com/office/drawing/2014/main" id="{6EF5BF3D-D2A1-4E33-98E6-384B72118B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B912AE-BCCB-4640-9AE3-ADE3F99075DD}"/>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130239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B499B-8E19-4E89-98E0-8AE550E8C10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0DA5AE-4225-47EE-B73F-B456A63FF8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D9CFA2-F7F7-446A-9F68-E1E471555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E2AC82-83A4-41F3-A8B6-5F122E0BEB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A8F51-B6E6-4524-A60F-D29E327A15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B6A98A4-A1D2-4EB2-8536-6F5F0FF1DD35}"/>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8" name="Footer Placeholder 7">
            <a:extLst>
              <a:ext uri="{FF2B5EF4-FFF2-40B4-BE49-F238E27FC236}">
                <a16:creationId xmlns:a16="http://schemas.microsoft.com/office/drawing/2014/main" id="{CC271546-AC66-4622-B201-9807C9E296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3BDD28E-78BB-4429-8925-E19F4B131B20}"/>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528858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8726C-2693-47AB-90CF-54E260FA42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46826D-3B92-4C9D-BC3E-FE5882F699CD}"/>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4" name="Footer Placeholder 3">
            <a:extLst>
              <a:ext uri="{FF2B5EF4-FFF2-40B4-BE49-F238E27FC236}">
                <a16:creationId xmlns:a16="http://schemas.microsoft.com/office/drawing/2014/main" id="{7EC287C2-FD90-45E0-9E8A-15BAD5873AE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86BCB3E-8AA3-4569-A554-0170B9EA36CA}"/>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250499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F6DFD2-2A47-4479-9119-B770B6E99E24}"/>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3" name="Footer Placeholder 2">
            <a:extLst>
              <a:ext uri="{FF2B5EF4-FFF2-40B4-BE49-F238E27FC236}">
                <a16:creationId xmlns:a16="http://schemas.microsoft.com/office/drawing/2014/main" id="{8954C9E8-6672-45A7-885D-4C8C3F9E48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F326E3-9B85-49E0-833B-243037812035}"/>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1845407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D114-A63F-4806-AEFB-16E1CC03B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DE92E7-7D42-4959-ABB4-936A6AEEB9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9D3378-CCD9-4399-BEB6-3D7ED7F611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09F359-0226-4E3C-AFA8-65C5885E085A}"/>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6" name="Footer Placeholder 5">
            <a:extLst>
              <a:ext uri="{FF2B5EF4-FFF2-40B4-BE49-F238E27FC236}">
                <a16:creationId xmlns:a16="http://schemas.microsoft.com/office/drawing/2014/main" id="{C74BAA8C-5190-4B2D-9F2C-EBACDE84FC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8C44E6-7031-4B12-B4E4-8D07242D4B40}"/>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168634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C3FE2-077A-4248-8F24-4F1D304C9B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AFFE832-257E-42EC-A8F4-398CAD2A19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087FB78-DC4A-4BA6-92C9-DC123A1F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DEB480-005F-4807-A205-DD5C276970D7}"/>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6" name="Footer Placeholder 5">
            <a:extLst>
              <a:ext uri="{FF2B5EF4-FFF2-40B4-BE49-F238E27FC236}">
                <a16:creationId xmlns:a16="http://schemas.microsoft.com/office/drawing/2014/main" id="{950C0146-C0EC-4FAF-94D0-FEE0A0373B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5D4DA5-3CF5-47BA-A7A1-5BB1BECA1E37}"/>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255065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033D-94D2-411E-B184-9213B62C3F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6892338-A830-4B80-87EA-797A6951F3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2B2207-614E-4B29-A477-0F2E5A29BC80}"/>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9ED7502E-41E2-485D-9880-2F23036DA2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7B9D39-5A01-424A-91C5-C37632944607}"/>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406879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C198A-E73C-416B-8DD9-2B4EF1AB37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5ABC561-7DE2-41B8-945B-89CF443239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34B272-E6EF-4798-987D-1AC4A2BDF68E}"/>
              </a:ext>
            </a:extLst>
          </p:cNvPr>
          <p:cNvSpPr>
            <a:spLocks noGrp="1"/>
          </p:cNvSpPr>
          <p:nvPr>
            <p:ph type="dt" sz="half" idx="10"/>
          </p:nvPr>
        </p:nvSpPr>
        <p:spPr/>
        <p:txBody>
          <a:body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F66DDC68-5324-4979-B7F3-39A4B411F6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84C740-C47C-4E1A-9575-172264224B7D}"/>
              </a:ext>
            </a:extLst>
          </p:cNvPr>
          <p:cNvSpPr>
            <a:spLocks noGrp="1"/>
          </p:cNvSpPr>
          <p:nvPr>
            <p:ph type="sldNum" sz="quarter" idx="12"/>
          </p:nvPr>
        </p:nvSpPr>
        <p:spPr/>
        <p:txBody>
          <a:bodyPr/>
          <a:lstStyle/>
          <a:p>
            <a:fld id="{71667ED9-60EB-407E-B1EE-5387C275E317}" type="slidenum">
              <a:rPr lang="en-GB" smtClean="0"/>
              <a:t>‹#›</a:t>
            </a:fld>
            <a:endParaRPr lang="en-GB"/>
          </a:p>
        </p:txBody>
      </p:sp>
    </p:spTree>
    <p:extLst>
      <p:ext uri="{BB962C8B-B14F-4D97-AF65-F5344CB8AC3E}">
        <p14:creationId xmlns:p14="http://schemas.microsoft.com/office/powerpoint/2010/main" val="94719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4F987A-7343-4927-B920-04192B3081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974CF3-371F-4062-848A-490E256DB0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29E1CB-4F40-4A17-8B13-40D6DB9763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88EF8-BDA7-490C-815D-27D999EE835D}" type="datetimeFigureOut">
              <a:rPr lang="en-GB" smtClean="0"/>
              <a:t>10/06/2020</a:t>
            </a:fld>
            <a:endParaRPr lang="en-GB"/>
          </a:p>
        </p:txBody>
      </p:sp>
      <p:sp>
        <p:nvSpPr>
          <p:cNvPr id="5" name="Footer Placeholder 4">
            <a:extLst>
              <a:ext uri="{FF2B5EF4-FFF2-40B4-BE49-F238E27FC236}">
                <a16:creationId xmlns:a16="http://schemas.microsoft.com/office/drawing/2014/main" id="{2622CEF1-270A-40D4-BC94-A13260BAEE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BA0624F-7F3B-48DF-9AF6-375F1E30D0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67ED9-60EB-407E-B1EE-5387C275E317}" type="slidenum">
              <a:rPr lang="en-GB" smtClean="0"/>
              <a:t>‹#›</a:t>
            </a:fld>
            <a:endParaRPr lang="en-GB"/>
          </a:p>
        </p:txBody>
      </p:sp>
    </p:spTree>
    <p:extLst>
      <p:ext uri="{BB962C8B-B14F-4D97-AF65-F5344CB8AC3E}">
        <p14:creationId xmlns:p14="http://schemas.microsoft.com/office/powerpoint/2010/main" val="2247919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Manaus's opulent Amazon Theatre – a history of cities in 50 ..."/>
          <p:cNvPicPr>
            <a:picLocks noChangeAspect="1" noChangeArrowheads="1"/>
          </p:cNvPicPr>
          <p:nvPr/>
        </p:nvPicPr>
        <p:blipFill rotWithShape="1">
          <a:blip r:embed="rId2">
            <a:extLst>
              <a:ext uri="{28A0092B-C50C-407E-A947-70E740481C1C}">
                <a14:useLocalDpi xmlns:a14="http://schemas.microsoft.com/office/drawing/2010/main" val="0"/>
              </a:ext>
            </a:extLst>
          </a:blip>
          <a:srcRect t="2214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92" name="Rectangle 19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92D090-4DFA-445D-8A7A-BEF0DBDEC4B0}"/>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r>
              <a:rPr lang="en-US" sz="3600" b="1">
                <a:solidFill>
                  <a:schemeClr val="tx1">
                    <a:lumMod val="85000"/>
                    <a:lumOff val="15000"/>
                  </a:schemeClr>
                </a:solidFill>
              </a:rPr>
              <a:t>The theatre in Manaus</a:t>
            </a:r>
          </a:p>
        </p:txBody>
      </p:sp>
      <p:cxnSp>
        <p:nvCxnSpPr>
          <p:cNvPr id="193" name="Straight Connector 19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504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rotWithShape="1">
          <a:blip r:embed="rId2"/>
          <a:srcRect t="13073" b="2658"/>
          <a:stretch/>
        </p:blipFill>
        <p:spPr>
          <a:xfrm>
            <a:off x="20" y="10"/>
            <a:ext cx="12191980" cy="6857990"/>
          </a:xfrm>
          <a:prstGeom prst="rect">
            <a:avLst/>
          </a:prstGeom>
        </p:spPr>
      </p:pic>
    </p:spTree>
    <p:extLst>
      <p:ext uri="{BB962C8B-B14F-4D97-AF65-F5344CB8AC3E}">
        <p14:creationId xmlns:p14="http://schemas.microsoft.com/office/powerpoint/2010/main" val="395501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osyth Estate House, Hill Country | Colonial Boutique Hotels in ..."/>
          <p:cNvPicPr>
            <a:picLocks noChangeAspect="1" noChangeArrowheads="1"/>
          </p:cNvPicPr>
          <p:nvPr/>
        </p:nvPicPr>
        <p:blipFill>
          <a:blip r:embed="rId2">
            <a:extLst>
              <a:ext uri="{BEBA8EAE-BF5A-486C-A8C5-ECC9F3942E4B}">
                <a14:imgProps xmlns:a14="http://schemas.microsoft.com/office/drawing/2010/main">
                  <a14:imgLayer r:embed="rId3">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951038" y="665152"/>
            <a:ext cx="8289924" cy="552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270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6CB6-E41A-40FC-B88F-A5E55F6D9422}"/>
              </a:ext>
            </a:extLst>
          </p:cNvPr>
          <p:cNvSpPr>
            <a:spLocks noGrp="1"/>
          </p:cNvSpPr>
          <p:nvPr>
            <p:ph type="title"/>
          </p:nvPr>
        </p:nvSpPr>
        <p:spPr>
          <a:xfrm>
            <a:off x="736600" y="2160588"/>
            <a:ext cx="6962648" cy="3636707"/>
          </a:xfrm>
        </p:spPr>
        <p:txBody>
          <a:bodyPr>
            <a:normAutofit/>
          </a:bodyPr>
          <a:lstStyle/>
          <a:p>
            <a:r>
              <a:rPr lang="en-GB" i="1" dirty="0"/>
              <a:t>governess</a:t>
            </a:r>
            <a:br>
              <a:rPr lang="en-GB" i="1" dirty="0"/>
            </a:br>
            <a:r>
              <a:rPr lang="en-GB" i="1" dirty="0"/>
              <a:t>guardian</a:t>
            </a:r>
            <a:br>
              <a:rPr lang="en-GB" i="1" dirty="0"/>
            </a:br>
            <a:r>
              <a:rPr lang="en-GB" i="1" dirty="0"/>
              <a:t>liner</a:t>
            </a:r>
            <a:br>
              <a:rPr lang="en-GB" i="1" dirty="0"/>
            </a:br>
            <a:r>
              <a:rPr lang="en-GB" i="1" dirty="0"/>
              <a:t>Portuguese</a:t>
            </a:r>
            <a:br>
              <a:rPr lang="en-GB" i="1" dirty="0"/>
            </a:br>
            <a:endParaRPr lang="en-GB" i="1" dirty="0"/>
          </a:p>
        </p:txBody>
      </p:sp>
      <p:sp>
        <p:nvSpPr>
          <p:cNvPr id="4" name="Title 1">
            <a:extLst>
              <a:ext uri="{FF2B5EF4-FFF2-40B4-BE49-F238E27FC236}">
                <a16:creationId xmlns:a16="http://schemas.microsoft.com/office/drawing/2014/main" id="{B77014E9-8244-4604-B694-B0AA02765259}"/>
              </a:ext>
            </a:extLst>
          </p:cNvPr>
          <p:cNvSpPr txBox="1">
            <a:spLocks/>
          </p:cNvSpPr>
          <p:nvPr/>
        </p:nvSpPr>
        <p:spPr>
          <a:xfrm>
            <a:off x="838200" y="8350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Steal some vocabulary</a:t>
            </a:r>
          </a:p>
        </p:txBody>
      </p:sp>
    </p:spTree>
    <p:extLst>
      <p:ext uri="{BB962C8B-B14F-4D97-AF65-F5344CB8AC3E}">
        <p14:creationId xmlns:p14="http://schemas.microsoft.com/office/powerpoint/2010/main" val="393656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6CB6-E41A-40FC-B88F-A5E55F6D9422}"/>
              </a:ext>
            </a:extLst>
          </p:cNvPr>
          <p:cNvSpPr>
            <a:spLocks noGrp="1"/>
          </p:cNvSpPr>
          <p:nvPr>
            <p:ph type="title"/>
          </p:nvPr>
        </p:nvSpPr>
        <p:spPr>
          <a:xfrm>
            <a:off x="736600" y="3235325"/>
            <a:ext cx="10515600" cy="1325563"/>
          </a:xfrm>
        </p:spPr>
        <p:txBody>
          <a:bodyPr/>
          <a:lstStyle/>
          <a:p>
            <a:r>
              <a:rPr lang="en-GB" i="1" dirty="0"/>
              <a:t>Great green waves loomed up like mountains, the ship rolled and shuddered and pitched.</a:t>
            </a:r>
          </a:p>
        </p:txBody>
      </p:sp>
      <p:sp>
        <p:nvSpPr>
          <p:cNvPr id="4" name="Title 1">
            <a:extLst>
              <a:ext uri="{FF2B5EF4-FFF2-40B4-BE49-F238E27FC236}">
                <a16:creationId xmlns:a16="http://schemas.microsoft.com/office/drawing/2014/main" id="{B77014E9-8244-4604-B694-B0AA02765259}"/>
              </a:ext>
            </a:extLst>
          </p:cNvPr>
          <p:cNvSpPr txBox="1">
            <a:spLocks/>
          </p:cNvSpPr>
          <p:nvPr/>
        </p:nvSpPr>
        <p:spPr>
          <a:xfrm>
            <a:off x="838200" y="8350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Steal some vocabulary</a:t>
            </a:r>
          </a:p>
        </p:txBody>
      </p:sp>
    </p:spTree>
    <p:extLst>
      <p:ext uri="{BB962C8B-B14F-4D97-AF65-F5344CB8AC3E}">
        <p14:creationId xmlns:p14="http://schemas.microsoft.com/office/powerpoint/2010/main" val="284781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6CB6-E41A-40FC-B88F-A5E55F6D9422}"/>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r>
              <a:rPr lang="en-US" sz="3800" i="1"/>
              <a:t>Mrs Goodley’s hair was died a fierce red and she wore layers of scarves and boas and shawls which got caught in things, and Nancy Goodley, who was nineteen, simpered and minced and ordered everyone about.</a:t>
            </a:r>
          </a:p>
        </p:txBody>
      </p:sp>
      <p:pic>
        <p:nvPicPr>
          <p:cNvPr id="3074" name="Picture 2" descr="Edwardian • Feather Boa">
            <a:extLst>
              <a:ext uri="{FF2B5EF4-FFF2-40B4-BE49-F238E27FC236}">
                <a16:creationId xmlns:a16="http://schemas.microsoft.com/office/drawing/2014/main" id="{2B093E39-0A25-493E-99D0-6882CABE13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0288"/>
          <a:stretch/>
        </p:blipFill>
        <p:spPr bwMode="auto">
          <a:xfrm>
            <a:off x="1" y="10"/>
            <a:ext cx="465429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24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6CB6-E41A-40FC-B88F-A5E55F6D9422}"/>
              </a:ext>
            </a:extLst>
          </p:cNvPr>
          <p:cNvSpPr>
            <a:spLocks noGrp="1"/>
          </p:cNvSpPr>
          <p:nvPr>
            <p:ph type="title"/>
          </p:nvPr>
        </p:nvSpPr>
        <p:spPr>
          <a:xfrm>
            <a:off x="736600" y="3235325"/>
            <a:ext cx="10515600" cy="1325563"/>
          </a:xfrm>
        </p:spPr>
        <p:txBody>
          <a:bodyPr/>
          <a:lstStyle/>
          <a:p>
            <a:r>
              <a:rPr lang="en-GB" i="1" dirty="0"/>
              <a:t>‘Borrow’ some more from the book.</a:t>
            </a:r>
          </a:p>
        </p:txBody>
      </p:sp>
      <p:sp>
        <p:nvSpPr>
          <p:cNvPr id="4" name="Title 1">
            <a:extLst>
              <a:ext uri="{FF2B5EF4-FFF2-40B4-BE49-F238E27FC236}">
                <a16:creationId xmlns:a16="http://schemas.microsoft.com/office/drawing/2014/main" id="{B77014E9-8244-4604-B694-B0AA02765259}"/>
              </a:ext>
            </a:extLst>
          </p:cNvPr>
          <p:cNvSpPr txBox="1">
            <a:spLocks/>
          </p:cNvSpPr>
          <p:nvPr/>
        </p:nvSpPr>
        <p:spPr>
          <a:xfrm>
            <a:off x="838200" y="8350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Steal some vocabulary</a:t>
            </a:r>
          </a:p>
        </p:txBody>
      </p:sp>
    </p:spTree>
    <p:extLst>
      <p:ext uri="{BB962C8B-B14F-4D97-AF65-F5344CB8AC3E}">
        <p14:creationId xmlns:p14="http://schemas.microsoft.com/office/powerpoint/2010/main" val="366011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Thursday 11</a:t>
            </a:r>
            <a:r>
              <a:rPr lang="en-GB" u="sng" baseline="30000" dirty="0"/>
              <a:t>th</a:t>
            </a:r>
            <a:r>
              <a:rPr lang="en-GB" u="sng" dirty="0"/>
              <a:t> June 2020</a:t>
            </a:r>
            <a:br>
              <a:rPr lang="en-GB" u="sng" dirty="0"/>
            </a:br>
            <a:r>
              <a:rPr lang="en-GB" u="sng" dirty="0"/>
              <a:t>OBJ: To write a short letter</a:t>
            </a:r>
          </a:p>
        </p:txBody>
      </p:sp>
    </p:spTree>
    <p:extLst>
      <p:ext uri="{BB962C8B-B14F-4D97-AF65-F5344CB8AC3E}">
        <p14:creationId xmlns:p14="http://schemas.microsoft.com/office/powerpoint/2010/main" val="3258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36FB6A-FEFB-4B2D-A3AD-9EB3856CC886}"/>
              </a:ext>
            </a:extLst>
          </p:cNvPr>
          <p:cNvSpPr>
            <a:spLocks noGrp="1"/>
          </p:cNvSpPr>
          <p:nvPr>
            <p:ph idx="1"/>
          </p:nvPr>
        </p:nvSpPr>
        <p:spPr>
          <a:xfrm>
            <a:off x="0" y="0"/>
            <a:ext cx="12192000" cy="6858000"/>
          </a:xfrm>
        </p:spPr>
        <p:txBody>
          <a:bodyPr>
            <a:normAutofit fontScale="92500" lnSpcReduction="20000"/>
          </a:bodyPr>
          <a:lstStyle/>
          <a:p>
            <a:pPr marL="0" indent="0">
              <a:buNone/>
            </a:pPr>
            <a:r>
              <a:rPr lang="en-GB" sz="3500" dirty="0"/>
              <a:t>Dear Hermione,</a:t>
            </a:r>
          </a:p>
          <a:p>
            <a:pPr marL="0" indent="0">
              <a:buNone/>
            </a:pPr>
            <a:r>
              <a:rPr lang="en-GB" sz="3500" dirty="0"/>
              <a:t>Life never turns out as you expect.  To think that, when I stepped into that black cab six weeks ago, I was quite terrified of Miss Minton. She looked so severe with her gaunt face and ramrod straight back.  (In another letter I will tell you the dreadful tale of Henry Hartington and the broken umbrella.) In fact, strangely, Miss Minton is the best part of the whole adventure so far.</a:t>
            </a:r>
          </a:p>
          <a:p>
            <a:pPr marL="0" indent="0">
              <a:buNone/>
            </a:pPr>
            <a:r>
              <a:rPr lang="en-GB" sz="3500" dirty="0"/>
              <a:t>The twins, on the other hand, have not lived up to my expectations.  Far from leading a life of excitement and wonder, they seem to resemble the dreadfully dull puddings that this family is so fond of eating!  It’s fair to say that my new ‘family’ has not embraced life in South America.  They seem desperate to recreate the south of England in the Amazon. </a:t>
            </a:r>
          </a:p>
          <a:p>
            <a:pPr marL="0" indent="0">
              <a:buNone/>
            </a:pPr>
            <a:r>
              <a:rPr lang="en-GB" sz="3500" dirty="0"/>
              <a:t>I never thought I would </a:t>
            </a:r>
            <a:r>
              <a:rPr lang="en-GB" sz="3500"/>
              <a:t>say this, </a:t>
            </a:r>
            <a:r>
              <a:rPr lang="en-GB" sz="3500" dirty="0"/>
              <a:t>but I do quite miss school.  The thought of Miss Banks and her glorious bosom gliding down the corridors like a ship in full sail make me feel quite homesick!</a:t>
            </a:r>
          </a:p>
          <a:p>
            <a:pPr marL="0" indent="0">
              <a:buNone/>
            </a:pPr>
            <a:r>
              <a:rPr lang="en-GB" sz="3500" dirty="0"/>
              <a:t>Your confused friend,</a:t>
            </a:r>
          </a:p>
          <a:p>
            <a:pPr marL="0" indent="0">
              <a:buNone/>
            </a:pPr>
            <a:r>
              <a:rPr lang="en-GB" sz="3500" dirty="0"/>
              <a:t>Maia</a:t>
            </a:r>
            <a:endParaRPr lang="en-GB" dirty="0"/>
          </a:p>
        </p:txBody>
      </p:sp>
    </p:spTree>
    <p:extLst>
      <p:ext uri="{BB962C8B-B14F-4D97-AF65-F5344CB8AC3E}">
        <p14:creationId xmlns:p14="http://schemas.microsoft.com/office/powerpoint/2010/main" val="1145280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301</Words>
  <Application>Microsoft Office PowerPoint</Application>
  <PresentationFormat>Widescreen</PresentationFormat>
  <Paragraphs>15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The theatre in Manaus</vt:lpstr>
      <vt:lpstr>PowerPoint Presentation</vt:lpstr>
      <vt:lpstr>PowerPoint Presentation</vt:lpstr>
      <vt:lpstr>governess guardian liner Portuguese </vt:lpstr>
      <vt:lpstr>Great green waves loomed up like mountains, the ship rolled and shuddered and pitched.</vt:lpstr>
      <vt:lpstr>Mrs Goodley’s hair was died a fierce red and she wore layers of scarves and boas and shawls which got caught in things, and Nancy Goodley, who was nineteen, simpered and minced and ordered everyone about.</vt:lpstr>
      <vt:lpstr>‘Borrow’ some more from the book.</vt:lpstr>
      <vt:lpstr>Thursday 11th June 2020 OBJ: To write a short letter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Journey to South America</dc:title>
  <dc:creator>Nancy Fletcher</dc:creator>
  <cp:lastModifiedBy>Nancy Fletcher</cp:lastModifiedBy>
  <cp:revision>10</cp:revision>
  <dcterms:created xsi:type="dcterms:W3CDTF">2020-05-27T10:53:17Z</dcterms:created>
  <dcterms:modified xsi:type="dcterms:W3CDTF">2020-06-10T18:50:48Z</dcterms:modified>
</cp:coreProperties>
</file>